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7"/>
  </p:notesMasterIdLst>
  <p:sldIdLst>
    <p:sldId id="256" r:id="rId2"/>
    <p:sldId id="336" r:id="rId3"/>
    <p:sldId id="287" r:id="rId4"/>
    <p:sldId id="406" r:id="rId5"/>
    <p:sldId id="404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yam Bral" initials="MB" lastIdx="2" clrIdx="0">
    <p:extLst>
      <p:ext uri="{19B8F6BF-5375-455C-9EA6-DF929625EA0E}">
        <p15:presenceInfo xmlns:p15="http://schemas.microsoft.com/office/powerpoint/2012/main" userId="S::Maryamb@unitedwater.org::0258f9d5-8484-4a96-b840-ea60197c4c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2B29"/>
    <a:srgbClr val="425C9A"/>
    <a:srgbClr val="E75E28"/>
    <a:srgbClr val="EB881E"/>
    <a:srgbClr val="76DBF4"/>
    <a:srgbClr val="90C13E"/>
    <a:srgbClr val="0A4778"/>
    <a:srgbClr val="9E43E7"/>
    <a:srgbClr val="7FAB4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03" autoAdjust="0"/>
    <p:restoredTop sz="92789"/>
  </p:normalViewPr>
  <p:slideViewPr>
    <p:cSldViewPr snapToGrid="0">
      <p:cViewPr>
        <p:scale>
          <a:sx n="84" d="100"/>
          <a:sy n="84" d="100"/>
        </p:scale>
        <p:origin x="1496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03990074186844E-2"/>
          <c:y val="0.1285225372057974"/>
          <c:w val="0.88967513502337559"/>
          <c:h val="0.713372530472236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Table 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471034235522619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1E3-4170-9AAA-63E849B00C19}"/>
                </c:ext>
              </c:extLst>
            </c:dLbl>
            <c:dLbl>
              <c:idx val="3"/>
              <c:layout>
                <c:manualLayout>
                  <c:x val="-1.7162066081097275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1E3-4170-9AAA-63E849B00C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</c:numCache>
            </c:numRef>
          </c:cat>
          <c:val>
            <c:numRef>
              <c:f>Sheet1!$B$2:$B$13</c:f>
              <c:numCache>
                <c:formatCode>#,##0</c:formatCode>
                <c:ptCount val="12"/>
                <c:pt idx="0">
                  <c:v>1890</c:v>
                </c:pt>
                <c:pt idx="1">
                  <c:v>2678</c:v>
                </c:pt>
                <c:pt idx="2">
                  <c:v>1103</c:v>
                </c:pt>
                <c:pt idx="3">
                  <c:v>2362</c:v>
                </c:pt>
                <c:pt idx="5">
                  <c:v>157</c:v>
                </c:pt>
                <c:pt idx="6">
                  <c:v>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E5-4A66-9524-97045F33C5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Article 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</c:numCache>
            </c:numRef>
          </c:cat>
          <c:val>
            <c:numRef>
              <c:f>Sheet1!$C$2:$C$13</c:f>
              <c:numCache>
                <c:formatCode>#,##0</c:formatCode>
                <c:ptCount val="12"/>
                <c:pt idx="1">
                  <c:v>10000</c:v>
                </c:pt>
                <c:pt idx="3">
                  <c:v>15000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E5-4A66-9524-97045F33C59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Transfer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53F-46DC-833C-A54F642379EF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53F-46DC-833C-A54F642379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</c:numCache>
            </c:numRef>
          </c:cat>
          <c:val>
            <c:numRef>
              <c:f>Sheet1!$D$2:$D$13</c:f>
              <c:numCache>
                <c:formatCode>General</c:formatCode>
                <c:ptCount val="12"/>
                <c:pt idx="4" formatCode="#,##0">
                  <c:v>5625</c:v>
                </c:pt>
                <c:pt idx="5" formatCode="#,##0">
                  <c:v>3625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E5-4A66-9524-97045F33C59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Exchange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</c:numCache>
            </c:numRef>
          </c:cat>
          <c:val>
            <c:numRef>
              <c:f>Sheet1!$E$2:$E$13</c:f>
              <c:numCache>
                <c:formatCode>General</c:formatCode>
                <c:ptCount val="12"/>
                <c:pt idx="3" formatCode="#,##0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E5-4A66-9524-97045F33C59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Forecasted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</c:numCache>
            </c:numRef>
          </c:cat>
          <c:val>
            <c:numRef>
              <c:f>Sheet1!$F$2:$F$13</c:f>
              <c:numCache>
                <c:formatCode>General</c:formatCode>
                <c:ptCount val="12"/>
                <c:pt idx="7" formatCode="#,##0">
                  <c:v>8175</c:v>
                </c:pt>
                <c:pt idx="8" formatCode="#,##0">
                  <c:v>8175</c:v>
                </c:pt>
                <c:pt idx="9" formatCode="#,##0">
                  <c:v>8175</c:v>
                </c:pt>
                <c:pt idx="10" formatCode="#,##0">
                  <c:v>8175</c:v>
                </c:pt>
                <c:pt idx="11" formatCode="#,##0">
                  <c:v>8175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EAA-493D-AC6A-5C288AE58A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8694143"/>
        <c:axId val="828693727"/>
      </c:barChart>
      <c:catAx>
        <c:axId val="82869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8693727"/>
        <c:crosses val="autoZero"/>
        <c:auto val="1"/>
        <c:lblAlgn val="ctr"/>
        <c:lblOffset val="100"/>
        <c:noMultiLvlLbl val="0"/>
      </c:catAx>
      <c:valAx>
        <c:axId val="828693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Acre Feet (AF) </a:t>
                </a:r>
              </a:p>
            </c:rich>
          </c:tx>
          <c:layout>
            <c:manualLayout>
              <c:xMode val="edge"/>
              <c:yMode val="edge"/>
              <c:x val="6.1293093146775821E-3"/>
              <c:y val="0.362855141732585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8694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205164681510465"/>
          <c:y val="0.94026035700994692"/>
          <c:w val="0.49645320518475861"/>
          <c:h val="5.97396429900531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DDB62-FBEE-489F-81C0-5380D419983B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15FB1-8468-4588-9E3B-DB2846175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48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79B7B-8CCF-D842-9AF7-80946B0493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57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9F144-286C-1B4E-A255-42996025D468}"/>
              </a:ext>
            </a:extLst>
          </p:cNvPr>
          <p:cNvSpPr/>
          <p:nvPr userDrawn="1"/>
        </p:nvSpPr>
        <p:spPr>
          <a:xfrm>
            <a:off x="-123810" y="-84406"/>
            <a:ext cx="12315810" cy="702681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A1B445-16D5-BB04-0403-0A3D27452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9264" y="-597050"/>
            <a:ext cx="13253422" cy="74550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978511-CA2B-114A-99E3-0F6DCC94D03E}"/>
              </a:ext>
            </a:extLst>
          </p:cNvPr>
          <p:cNvSpPr/>
          <p:nvPr userDrawn="1"/>
        </p:nvSpPr>
        <p:spPr>
          <a:xfrm rot="5400000">
            <a:off x="463657" y="-1028254"/>
            <a:ext cx="6196748" cy="7602590"/>
          </a:xfrm>
          <a:prstGeom prst="rect">
            <a:avLst/>
          </a:prstGeom>
          <a:gradFill>
            <a:gsLst>
              <a:gs pos="0">
                <a:schemeClr val="bg2">
                  <a:lumMod val="50000"/>
                  <a:alpha val="0"/>
                </a:schemeClr>
              </a:gs>
              <a:gs pos="98000">
                <a:srgbClr val="332B2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1879E3AD-D73C-A94C-8A7D-4818727645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05" y="-84406"/>
            <a:ext cx="12315810" cy="702681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38EA1F5-C9A3-794B-8684-447CE20612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3824" y="2797675"/>
            <a:ext cx="8898987" cy="1909763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B671560-557D-BB49-BF81-7AB6D99CD2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824" y="5527572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2442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-0.06133 0.00787 " pathEditMode="relative" rAng="0" ptsTypes="AA">
                                      <p:cBhvr>
                                        <p:cTn id="9" dur="1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n umbrella&#10;&#10;Description automatically generated">
            <a:extLst>
              <a:ext uri="{FF2B5EF4-FFF2-40B4-BE49-F238E27FC236}">
                <a16:creationId xmlns:a16="http://schemas.microsoft.com/office/drawing/2014/main" id="{BD07EBBF-DCE2-EF49-8C59-C2749E2BBA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0674"/>
            <a:ext cx="12333777" cy="704426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73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n umbrella&#10;&#10;Description automatically generated">
            <a:extLst>
              <a:ext uri="{FF2B5EF4-FFF2-40B4-BE49-F238E27FC236}">
                <a16:creationId xmlns:a16="http://schemas.microsoft.com/office/drawing/2014/main" id="{EE1D1650-93C4-044A-AF78-09363D933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0674"/>
            <a:ext cx="12333777" cy="7044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78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6DFC1B-E5D7-9945-8CCF-2995DAF23C0B}"/>
              </a:ext>
            </a:extLst>
          </p:cNvPr>
          <p:cNvSpPr/>
          <p:nvPr userDrawn="1"/>
        </p:nvSpPr>
        <p:spPr>
          <a:xfrm>
            <a:off x="-282633" y="-232756"/>
            <a:ext cx="12718473" cy="7265323"/>
          </a:xfrm>
          <a:prstGeom prst="rect">
            <a:avLst/>
          </a:prstGeom>
          <a:gradFill>
            <a:gsLst>
              <a:gs pos="0">
                <a:srgbClr val="0A4778"/>
              </a:gs>
              <a:gs pos="98000">
                <a:srgbClr val="425C9A"/>
              </a:gs>
            </a:gsLst>
            <a:lin ang="36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22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38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74400" y="6455169"/>
            <a:ext cx="1016000" cy="365125"/>
          </a:xfrm>
        </p:spPr>
        <p:txBody>
          <a:bodyPr/>
          <a:lstStyle/>
          <a:p>
            <a:fld id="{806D23CB-D564-4943-8073-9E8C25167512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98D7986E-6BF9-AA49-9FBF-C52D216804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11" y="-124179"/>
            <a:ext cx="12327891" cy="703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43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885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ky, ground, blue&#10;&#10;Description automatically generated">
            <a:extLst>
              <a:ext uri="{FF2B5EF4-FFF2-40B4-BE49-F238E27FC236}">
                <a16:creationId xmlns:a16="http://schemas.microsoft.com/office/drawing/2014/main" id="{8F8946F0-3C1B-6B46-8BB1-251C121A7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8055" r="1" b="11301"/>
          <a:stretch/>
        </p:blipFill>
        <p:spPr>
          <a:xfrm>
            <a:off x="-321930" y="-379046"/>
            <a:ext cx="12456600" cy="73214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39F144-286C-1B4E-A255-42996025D468}"/>
              </a:ext>
            </a:extLst>
          </p:cNvPr>
          <p:cNvSpPr/>
          <p:nvPr userDrawn="1"/>
        </p:nvSpPr>
        <p:spPr>
          <a:xfrm>
            <a:off x="-123810" y="-379046"/>
            <a:ext cx="12315810" cy="7026812"/>
          </a:xfrm>
          <a:prstGeom prst="rect">
            <a:avLst/>
          </a:prstGeom>
          <a:solidFill>
            <a:schemeClr val="tx2">
              <a:lumMod val="7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78511-CA2B-114A-99E3-0F6DCC94D03E}"/>
              </a:ext>
            </a:extLst>
          </p:cNvPr>
          <p:cNvSpPr/>
          <p:nvPr userDrawn="1"/>
        </p:nvSpPr>
        <p:spPr>
          <a:xfrm rot="10800000">
            <a:off x="-198120" y="-230253"/>
            <a:ext cx="12588240" cy="1379912"/>
          </a:xfrm>
          <a:prstGeom prst="rect">
            <a:avLst/>
          </a:prstGeom>
          <a:gradFill>
            <a:gsLst>
              <a:gs pos="0">
                <a:srgbClr val="0A4778">
                  <a:alpha val="0"/>
                </a:srgbClr>
              </a:gs>
              <a:gs pos="99000">
                <a:srgbClr val="0A47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A476B3DD-4F6B-2740-90D3-DF1A2A5420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05" y="-84406"/>
            <a:ext cx="12315810" cy="7026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824" y="2797675"/>
            <a:ext cx="8898987" cy="1909763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825" y="5528469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4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n umbrella&#10;&#10;Description automatically generated">
            <a:extLst>
              <a:ext uri="{FF2B5EF4-FFF2-40B4-BE49-F238E27FC236}">
                <a16:creationId xmlns:a16="http://schemas.microsoft.com/office/drawing/2014/main" id="{71F53C88-D13F-F04F-85CD-4FBD0D7D43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3133"/>
            <a:ext cx="12333777" cy="7044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25C9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2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64189323-EFD5-0346-A3F6-488349D1CF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33" y="-90311"/>
            <a:ext cx="12366187" cy="705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5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n umbrella&#10;&#10;Description automatically generated">
            <a:extLst>
              <a:ext uri="{FF2B5EF4-FFF2-40B4-BE49-F238E27FC236}">
                <a16:creationId xmlns:a16="http://schemas.microsoft.com/office/drawing/2014/main" id="{7C2207B9-4F87-CA41-9F60-BE24398AA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3133"/>
            <a:ext cx="12333777" cy="7044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62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50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water splashing&#10;&#10;Description automatically generated with low confidence">
            <a:extLst>
              <a:ext uri="{FF2B5EF4-FFF2-40B4-BE49-F238E27FC236}">
                <a16:creationId xmlns:a16="http://schemas.microsoft.com/office/drawing/2014/main" id="{6D257334-2494-BCCB-D69D-F2788FA534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73" b="45803"/>
          <a:stretch/>
        </p:blipFill>
        <p:spPr>
          <a:xfrm flipH="1">
            <a:off x="-1932455" y="3639065"/>
            <a:ext cx="15314796" cy="341264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 descr="A close up of an umbrella&#10;&#10;Description automatically generated">
            <a:extLst>
              <a:ext uri="{FF2B5EF4-FFF2-40B4-BE49-F238E27FC236}">
                <a16:creationId xmlns:a16="http://schemas.microsoft.com/office/drawing/2014/main" id="{7C2207B9-4F87-CA41-9F60-BE24398AA0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3133"/>
            <a:ext cx="12333777" cy="7044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62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94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2E722-3789-ECAB-63DF-82569D35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833AA-A513-FD44-CAA8-19E99F7F5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B838D6-C54B-C431-053F-7C4C73A0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C3D093-1C95-3E5F-4047-C489E4DB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04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n umbrella&#10;&#10;Description automatically generated">
            <a:extLst>
              <a:ext uri="{FF2B5EF4-FFF2-40B4-BE49-F238E27FC236}">
                <a16:creationId xmlns:a16="http://schemas.microsoft.com/office/drawing/2014/main" id="{19FE67AA-5058-AD48-A274-99241747B7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0674"/>
            <a:ext cx="12333777" cy="7044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93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n umbrella&#10;&#10;Description automatically generated">
            <a:extLst>
              <a:ext uri="{FF2B5EF4-FFF2-40B4-BE49-F238E27FC236}">
                <a16:creationId xmlns:a16="http://schemas.microsoft.com/office/drawing/2014/main" id="{4151C23B-97B2-A447-86C6-42BECF2D4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0674"/>
            <a:ext cx="12333777" cy="704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66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11338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3385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80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63" r:id="rId3"/>
    <p:sldLayoutId id="2147483664" r:id="rId4"/>
    <p:sldLayoutId id="2147483665" r:id="rId5"/>
    <p:sldLayoutId id="2147483677" r:id="rId6"/>
    <p:sldLayoutId id="2147483676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425C9A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B881E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881E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881E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881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881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82821-E216-9640-A69C-C11894FDE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464" y="1745723"/>
            <a:ext cx="8898987" cy="1909763"/>
          </a:xfrm>
        </p:spPr>
        <p:txBody>
          <a:bodyPr>
            <a:noAutofit/>
          </a:bodyPr>
          <a:lstStyle/>
          <a:p>
            <a:r>
              <a:rPr lang="en-US" sz="2400" spc="300" dirty="0">
                <a:solidFill>
                  <a:schemeClr val="bg1"/>
                </a:solidFill>
                <a:latin typeface="Trebuchet MS" panose="020B0703020202090204" pitchFamily="34" charset="0"/>
              </a:rPr>
              <a:t>OPTIMIZING OUR</a:t>
            </a:r>
            <a:br>
              <a:rPr lang="en-US" sz="2800" dirty="0">
                <a:solidFill>
                  <a:schemeClr val="bg1"/>
                </a:solidFill>
                <a:latin typeface="Trebuchet MS" panose="020B0703020202090204" pitchFamily="34" charset="0"/>
              </a:rPr>
            </a:br>
            <a:r>
              <a:rPr lang="en-US" sz="4400" spc="30" dirty="0">
                <a:solidFill>
                  <a:schemeClr val="bg1"/>
                </a:solidFill>
                <a:latin typeface="Trebuchet MS" panose="020B0703020202090204" pitchFamily="34" charset="0"/>
              </a:rPr>
              <a:t>STATE WATER PROJECT ALLOCATION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DABAA2-1A1A-B147-879F-999BB1618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464" y="3790725"/>
            <a:ext cx="6332416" cy="1655762"/>
          </a:xfrm>
        </p:spPr>
        <p:txBody>
          <a:bodyPr>
            <a:normAutofit/>
          </a:bodyPr>
          <a:lstStyle/>
          <a:p>
            <a:r>
              <a:rPr lang="en-US" sz="2400" i="1" spc="70" dirty="0">
                <a:solidFill>
                  <a:schemeClr val="bg1"/>
                </a:solidFill>
                <a:latin typeface="Trebuchet MS" panose="020B0703020202090204" pitchFamily="34" charset="0"/>
              </a:rPr>
              <a:t>Taking advantage of additional opportunities to secure imported water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A551B6-5EB0-B146-8C44-F8C0E9B482DD}"/>
              </a:ext>
            </a:extLst>
          </p:cNvPr>
          <p:cNvSpPr/>
          <p:nvPr/>
        </p:nvSpPr>
        <p:spPr>
          <a:xfrm>
            <a:off x="3175000" y="-167005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FA3282-6C64-76FB-598C-3F33F3B3D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334" y="557015"/>
            <a:ext cx="4228060" cy="83393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B1E0C2-7EA5-74EF-C635-D71CC463534A}"/>
              </a:ext>
            </a:extLst>
          </p:cNvPr>
          <p:cNvCxnSpPr/>
          <p:nvPr/>
        </p:nvCxnSpPr>
        <p:spPr>
          <a:xfrm>
            <a:off x="467360" y="3688080"/>
            <a:ext cx="61569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59C6766-0B3D-CBD2-708A-F49116BA3704}"/>
              </a:ext>
            </a:extLst>
          </p:cNvPr>
          <p:cNvSpPr txBox="1"/>
          <p:nvPr/>
        </p:nvSpPr>
        <p:spPr>
          <a:xfrm>
            <a:off x="12768" y="5735039"/>
            <a:ext cx="72611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000" b="1" dirty="0">
                <a:solidFill>
                  <a:schemeClr val="bg1"/>
                </a:solidFill>
              </a:rPr>
              <a:t>Brian Collins, </a:t>
            </a:r>
            <a:r>
              <a:rPr lang="en-US" sz="2000" i="1" dirty="0">
                <a:solidFill>
                  <a:schemeClr val="bg1"/>
                </a:solidFill>
              </a:rPr>
              <a:t>Chief Operations Officer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Ph:805-525-4431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BrianC@unitedwater.org</a:t>
            </a:r>
          </a:p>
        </p:txBody>
      </p:sp>
    </p:spTree>
    <p:extLst>
      <p:ext uri="{BB962C8B-B14F-4D97-AF65-F5344CB8AC3E}">
        <p14:creationId xmlns:p14="http://schemas.microsoft.com/office/powerpoint/2010/main" val="251937883"/>
      </p:ext>
    </p:extLst>
  </p:cSld>
  <p:clrMapOvr>
    <a:masterClrMapping/>
  </p:clrMapOvr>
  <p:transition spd="slow" advClick="0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BA3217E-1122-23BF-F0EA-2E5DF15443F2}"/>
              </a:ext>
            </a:extLst>
          </p:cNvPr>
          <p:cNvSpPr txBox="1"/>
          <p:nvPr/>
        </p:nvSpPr>
        <p:spPr>
          <a:xfrm>
            <a:off x="501806" y="3429000"/>
            <a:ext cx="113447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EB881E"/>
              </a:buClr>
              <a:buFont typeface="Alegreya Sans Italic" pitchFamily="2" charset="0"/>
              <a:buChar char="◆"/>
            </a:pPr>
            <a:r>
              <a:rPr lang="en-US" sz="2800" dirty="0"/>
              <a:t>Casitas Municipal Water District and United’s Board of Directors have approved the purchase terms of CMWD Table A water for up to the next 5 years.</a:t>
            </a:r>
          </a:p>
          <a:p>
            <a:pPr marL="285750" indent="-285750">
              <a:spcAft>
                <a:spcPts val="1200"/>
              </a:spcAft>
              <a:buClr>
                <a:srgbClr val="EB881E"/>
              </a:buClr>
              <a:buFont typeface="Alegreya Sans Italic" pitchFamily="2" charset="0"/>
              <a:buChar char="◆"/>
            </a:pPr>
            <a:r>
              <a:rPr lang="en-US" sz="2800" dirty="0"/>
              <a:t>This could mean as much as 5,000 AF of additional water for the region in any given year depending on the State Water Availability.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27EC46-8BA6-CF2B-B0E6-9F5E63EACBB6}"/>
              </a:ext>
            </a:extLst>
          </p:cNvPr>
          <p:cNvSpPr txBox="1"/>
          <p:nvPr/>
        </p:nvSpPr>
        <p:spPr>
          <a:xfrm>
            <a:off x="345438" y="338096"/>
            <a:ext cx="7900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425C9A"/>
                </a:solidFill>
                <a:latin typeface="Trebuchet MS" panose="020B0703020202090204" pitchFamily="34" charset="0"/>
                <a:ea typeface="+mj-ea"/>
                <a:cs typeface="+mj-cs"/>
              </a:rPr>
              <a:t>Table A Transfers &amp; additional Article 21 rights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082134-E1E2-B4E0-4D4F-E1901624B61A}"/>
              </a:ext>
            </a:extLst>
          </p:cNvPr>
          <p:cNvGrpSpPr/>
          <p:nvPr/>
        </p:nvGrpSpPr>
        <p:grpSpPr>
          <a:xfrm>
            <a:off x="520517" y="2042833"/>
            <a:ext cx="8690390" cy="938579"/>
            <a:chOff x="520517" y="2042833"/>
            <a:chExt cx="8690390" cy="9385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4502BF-BEB8-9420-79DC-5190A3132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75295" y="2042833"/>
              <a:ext cx="4135612" cy="93857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39530F-D988-A18A-8A36-FA2F18C65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517" y="2120000"/>
              <a:ext cx="3908136" cy="759988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C29CF60-3777-F48D-0285-6DAEA28098E6}"/>
                </a:ext>
              </a:extLst>
            </p:cNvPr>
            <p:cNvCxnSpPr/>
            <p:nvPr/>
          </p:nvCxnSpPr>
          <p:spPr>
            <a:xfrm>
              <a:off x="4795024" y="2120000"/>
              <a:ext cx="0" cy="759988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5554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E96BEFB-A429-A294-6F4A-B80AD173E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0E24973-F41C-397B-CB0E-8A5103C23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23FDBCF4-7266-7302-AA67-53F6D9650B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99" r="1915" b="1358"/>
          <a:stretch/>
        </p:blipFill>
        <p:spPr>
          <a:xfrm>
            <a:off x="0" y="11101"/>
            <a:ext cx="12386734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A8EBB5E-24E2-97A9-4FB4-49C97247224B}"/>
              </a:ext>
            </a:extLst>
          </p:cNvPr>
          <p:cNvSpPr txBox="1">
            <a:spLocks/>
          </p:cNvSpPr>
          <p:nvPr/>
        </p:nvSpPr>
        <p:spPr>
          <a:xfrm>
            <a:off x="340066" y="211961"/>
            <a:ext cx="583397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</a:rPr>
              <a:t>State Water Benefits</a:t>
            </a:r>
          </a:p>
        </p:txBody>
      </p:sp>
      <p:sp>
        <p:nvSpPr>
          <p:cNvPr id="18" name="Flowchart: Manual Operation 4">
            <a:extLst>
              <a:ext uri="{FF2B5EF4-FFF2-40B4-BE49-F238E27FC236}">
                <a16:creationId xmlns:a16="http://schemas.microsoft.com/office/drawing/2014/main" id="{D0FF061A-66CF-CBD2-1F1B-61C12D357739}"/>
              </a:ext>
            </a:extLst>
          </p:cNvPr>
          <p:cNvSpPr/>
          <p:nvPr/>
        </p:nvSpPr>
        <p:spPr>
          <a:xfrm>
            <a:off x="11060282" y="530880"/>
            <a:ext cx="199658" cy="10551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455"/>
              <a:gd name="connsiteY0" fmla="*/ 1200 h 10000"/>
              <a:gd name="connsiteX1" fmla="*/ 10455 w 10455"/>
              <a:gd name="connsiteY1" fmla="*/ 0 h 10000"/>
              <a:gd name="connsiteX2" fmla="*/ 8455 w 10455"/>
              <a:gd name="connsiteY2" fmla="*/ 10000 h 10000"/>
              <a:gd name="connsiteX3" fmla="*/ 2455 w 10455"/>
              <a:gd name="connsiteY3" fmla="*/ 10000 h 10000"/>
              <a:gd name="connsiteX4" fmla="*/ 0 w 10455"/>
              <a:gd name="connsiteY4" fmla="*/ 1200 h 10000"/>
              <a:gd name="connsiteX0" fmla="*/ 0 w 9319"/>
              <a:gd name="connsiteY0" fmla="*/ 800 h 9600"/>
              <a:gd name="connsiteX1" fmla="*/ 9319 w 9319"/>
              <a:gd name="connsiteY1" fmla="*/ 0 h 9600"/>
              <a:gd name="connsiteX2" fmla="*/ 8455 w 9319"/>
              <a:gd name="connsiteY2" fmla="*/ 9600 h 9600"/>
              <a:gd name="connsiteX3" fmla="*/ 2455 w 9319"/>
              <a:gd name="connsiteY3" fmla="*/ 9600 h 9600"/>
              <a:gd name="connsiteX4" fmla="*/ 0 w 9319"/>
              <a:gd name="connsiteY4" fmla="*/ 800 h 9600"/>
              <a:gd name="connsiteX0" fmla="*/ 0 w 9756"/>
              <a:gd name="connsiteY0" fmla="*/ 1666 h 10000"/>
              <a:gd name="connsiteX1" fmla="*/ 9756 w 9756"/>
              <a:gd name="connsiteY1" fmla="*/ 0 h 10000"/>
              <a:gd name="connsiteX2" fmla="*/ 8829 w 9756"/>
              <a:gd name="connsiteY2" fmla="*/ 10000 h 10000"/>
              <a:gd name="connsiteX3" fmla="*/ 2390 w 9756"/>
              <a:gd name="connsiteY3" fmla="*/ 10000 h 10000"/>
              <a:gd name="connsiteX4" fmla="*/ 0 w 9756"/>
              <a:gd name="connsiteY4" fmla="*/ 1666 h 10000"/>
              <a:gd name="connsiteX0" fmla="*/ 0 w 10250"/>
              <a:gd name="connsiteY0" fmla="*/ 0 h 8334"/>
              <a:gd name="connsiteX1" fmla="*/ 10250 w 10250"/>
              <a:gd name="connsiteY1" fmla="*/ 417 h 8334"/>
              <a:gd name="connsiteX2" fmla="*/ 9050 w 10250"/>
              <a:gd name="connsiteY2" fmla="*/ 8334 h 8334"/>
              <a:gd name="connsiteX3" fmla="*/ 2450 w 10250"/>
              <a:gd name="connsiteY3" fmla="*/ 8334 h 8334"/>
              <a:gd name="connsiteX4" fmla="*/ 0 w 10250"/>
              <a:gd name="connsiteY4" fmla="*/ 0 h 8334"/>
              <a:gd name="connsiteX0" fmla="*/ 0 w 10000"/>
              <a:gd name="connsiteY0" fmla="*/ 1000 h 11000"/>
              <a:gd name="connsiteX1" fmla="*/ 10000 w 10000"/>
              <a:gd name="connsiteY1" fmla="*/ 0 h 11000"/>
              <a:gd name="connsiteX2" fmla="*/ 8829 w 10000"/>
              <a:gd name="connsiteY2" fmla="*/ 11000 h 11000"/>
              <a:gd name="connsiteX3" fmla="*/ 2390 w 10000"/>
              <a:gd name="connsiteY3" fmla="*/ 11000 h 11000"/>
              <a:gd name="connsiteX4" fmla="*/ 0 w 10000"/>
              <a:gd name="connsiteY4" fmla="*/ 1000 h 11000"/>
              <a:gd name="connsiteX0" fmla="*/ 0 w 10976"/>
              <a:gd name="connsiteY0" fmla="*/ 0 h 11000"/>
              <a:gd name="connsiteX1" fmla="*/ 10976 w 10976"/>
              <a:gd name="connsiteY1" fmla="*/ 0 h 11000"/>
              <a:gd name="connsiteX2" fmla="*/ 9805 w 10976"/>
              <a:gd name="connsiteY2" fmla="*/ 11000 h 11000"/>
              <a:gd name="connsiteX3" fmla="*/ 3366 w 10976"/>
              <a:gd name="connsiteY3" fmla="*/ 11000 h 11000"/>
              <a:gd name="connsiteX4" fmla="*/ 0 w 10976"/>
              <a:gd name="connsiteY4" fmla="*/ 0 h 11000"/>
              <a:gd name="connsiteX0" fmla="*/ 0 w 10809"/>
              <a:gd name="connsiteY0" fmla="*/ 1537 h 11000"/>
              <a:gd name="connsiteX1" fmla="*/ 10809 w 10809"/>
              <a:gd name="connsiteY1" fmla="*/ 0 h 11000"/>
              <a:gd name="connsiteX2" fmla="*/ 9638 w 10809"/>
              <a:gd name="connsiteY2" fmla="*/ 11000 h 11000"/>
              <a:gd name="connsiteX3" fmla="*/ 3199 w 10809"/>
              <a:gd name="connsiteY3" fmla="*/ 11000 h 11000"/>
              <a:gd name="connsiteX4" fmla="*/ 0 w 10809"/>
              <a:gd name="connsiteY4" fmla="*/ 1537 h 11000"/>
              <a:gd name="connsiteX0" fmla="*/ 0 w 9638"/>
              <a:gd name="connsiteY0" fmla="*/ 171 h 9634"/>
              <a:gd name="connsiteX1" fmla="*/ 9143 w 9638"/>
              <a:gd name="connsiteY1" fmla="*/ 0 h 9634"/>
              <a:gd name="connsiteX2" fmla="*/ 9638 w 9638"/>
              <a:gd name="connsiteY2" fmla="*/ 9634 h 9634"/>
              <a:gd name="connsiteX3" fmla="*/ 3199 w 9638"/>
              <a:gd name="connsiteY3" fmla="*/ 9634 h 9634"/>
              <a:gd name="connsiteX4" fmla="*/ 0 w 9638"/>
              <a:gd name="connsiteY4" fmla="*/ 171 h 9634"/>
              <a:gd name="connsiteX0" fmla="*/ 0 w 9486"/>
              <a:gd name="connsiteY0" fmla="*/ 177 h 10000"/>
              <a:gd name="connsiteX1" fmla="*/ 9486 w 9486"/>
              <a:gd name="connsiteY1" fmla="*/ 0 h 10000"/>
              <a:gd name="connsiteX2" fmla="*/ 9309 w 9486"/>
              <a:gd name="connsiteY2" fmla="*/ 9823 h 10000"/>
              <a:gd name="connsiteX3" fmla="*/ 3319 w 9486"/>
              <a:gd name="connsiteY3" fmla="*/ 10000 h 10000"/>
              <a:gd name="connsiteX4" fmla="*/ 0 w 9486"/>
              <a:gd name="connsiteY4" fmla="*/ 177 h 10000"/>
              <a:gd name="connsiteX0" fmla="*/ 0 w 10000"/>
              <a:gd name="connsiteY0" fmla="*/ 177 h 10000"/>
              <a:gd name="connsiteX1" fmla="*/ 10000 w 10000"/>
              <a:gd name="connsiteY1" fmla="*/ 0 h 10000"/>
              <a:gd name="connsiteX2" fmla="*/ 8902 w 10000"/>
              <a:gd name="connsiteY2" fmla="*/ 9646 h 10000"/>
              <a:gd name="connsiteX3" fmla="*/ 3499 w 10000"/>
              <a:gd name="connsiteY3" fmla="*/ 10000 h 10000"/>
              <a:gd name="connsiteX4" fmla="*/ 0 w 10000"/>
              <a:gd name="connsiteY4" fmla="*/ 177 h 10000"/>
              <a:gd name="connsiteX0" fmla="*/ 0 w 9727"/>
              <a:gd name="connsiteY0" fmla="*/ 0 h 10000"/>
              <a:gd name="connsiteX1" fmla="*/ 9727 w 9727"/>
              <a:gd name="connsiteY1" fmla="*/ 0 h 10000"/>
              <a:gd name="connsiteX2" fmla="*/ 8629 w 9727"/>
              <a:gd name="connsiteY2" fmla="*/ 9646 h 10000"/>
              <a:gd name="connsiteX3" fmla="*/ 3226 w 9727"/>
              <a:gd name="connsiteY3" fmla="*/ 10000 h 10000"/>
              <a:gd name="connsiteX4" fmla="*/ 0 w 9727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684 w 10000"/>
              <a:gd name="connsiteY2" fmla="*/ 10000 h 10000"/>
              <a:gd name="connsiteX3" fmla="*/ 3317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8684" y="10000"/>
                </a:lnTo>
                <a:lnTo>
                  <a:pt x="3317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C87250C6-B203-78CD-911F-E2D7B163F537}"/>
              </a:ext>
            </a:extLst>
          </p:cNvPr>
          <p:cNvSpPr/>
          <p:nvPr/>
        </p:nvSpPr>
        <p:spPr>
          <a:xfrm>
            <a:off x="3257051" y="3294257"/>
            <a:ext cx="1607651" cy="1103395"/>
          </a:xfrm>
          <a:custGeom>
            <a:avLst/>
            <a:gdLst>
              <a:gd name="connsiteX0" fmla="*/ 1390650 w 1600200"/>
              <a:gd name="connsiteY0" fmla="*/ 0 h 828675"/>
              <a:gd name="connsiteX1" fmla="*/ 1428750 w 1600200"/>
              <a:gd name="connsiteY1" fmla="*/ 85725 h 828675"/>
              <a:gd name="connsiteX2" fmla="*/ 1600200 w 1600200"/>
              <a:gd name="connsiteY2" fmla="*/ 47625 h 828675"/>
              <a:gd name="connsiteX3" fmla="*/ 1485900 w 1600200"/>
              <a:gd name="connsiteY3" fmla="*/ 285750 h 828675"/>
              <a:gd name="connsiteX4" fmla="*/ 1323975 w 1600200"/>
              <a:gd name="connsiteY4" fmla="*/ 323850 h 828675"/>
              <a:gd name="connsiteX5" fmla="*/ 1400175 w 1600200"/>
              <a:gd name="connsiteY5" fmla="*/ 409575 h 828675"/>
              <a:gd name="connsiteX6" fmla="*/ 1323975 w 1600200"/>
              <a:gd name="connsiteY6" fmla="*/ 447675 h 828675"/>
              <a:gd name="connsiteX7" fmla="*/ 1495425 w 1600200"/>
              <a:gd name="connsiteY7" fmla="*/ 666750 h 828675"/>
              <a:gd name="connsiteX8" fmla="*/ 1400175 w 1600200"/>
              <a:gd name="connsiteY8" fmla="*/ 666750 h 828675"/>
              <a:gd name="connsiteX9" fmla="*/ 1438275 w 1600200"/>
              <a:gd name="connsiteY9" fmla="*/ 781050 h 828675"/>
              <a:gd name="connsiteX10" fmla="*/ 1257300 w 1600200"/>
              <a:gd name="connsiteY10" fmla="*/ 790575 h 828675"/>
              <a:gd name="connsiteX11" fmla="*/ 476250 w 1600200"/>
              <a:gd name="connsiteY11" fmla="*/ 828675 h 828675"/>
              <a:gd name="connsiteX12" fmla="*/ 476250 w 1600200"/>
              <a:gd name="connsiteY12" fmla="*/ 828675 h 828675"/>
              <a:gd name="connsiteX13" fmla="*/ 0 w 1600200"/>
              <a:gd name="connsiteY13" fmla="*/ 552450 h 828675"/>
              <a:gd name="connsiteX14" fmla="*/ 0 w 1600200"/>
              <a:gd name="connsiteY14" fmla="*/ 390525 h 828675"/>
              <a:gd name="connsiteX15" fmla="*/ 57150 w 1600200"/>
              <a:gd name="connsiteY15" fmla="*/ 180975 h 828675"/>
              <a:gd name="connsiteX16" fmla="*/ 876300 w 1600200"/>
              <a:gd name="connsiteY16" fmla="*/ 19050 h 828675"/>
              <a:gd name="connsiteX17" fmla="*/ 1390650 w 1600200"/>
              <a:gd name="connsiteY17" fmla="*/ 0 h 828675"/>
              <a:gd name="connsiteX0" fmla="*/ 1390650 w 1600200"/>
              <a:gd name="connsiteY0" fmla="*/ 0 h 828675"/>
              <a:gd name="connsiteX1" fmla="*/ 1450755 w 1600200"/>
              <a:gd name="connsiteY1" fmla="*/ 49051 h 828675"/>
              <a:gd name="connsiteX2" fmla="*/ 1600200 w 1600200"/>
              <a:gd name="connsiteY2" fmla="*/ 47625 h 828675"/>
              <a:gd name="connsiteX3" fmla="*/ 1485900 w 1600200"/>
              <a:gd name="connsiteY3" fmla="*/ 285750 h 828675"/>
              <a:gd name="connsiteX4" fmla="*/ 1323975 w 1600200"/>
              <a:gd name="connsiteY4" fmla="*/ 323850 h 828675"/>
              <a:gd name="connsiteX5" fmla="*/ 1400175 w 1600200"/>
              <a:gd name="connsiteY5" fmla="*/ 409575 h 828675"/>
              <a:gd name="connsiteX6" fmla="*/ 1323975 w 1600200"/>
              <a:gd name="connsiteY6" fmla="*/ 447675 h 828675"/>
              <a:gd name="connsiteX7" fmla="*/ 1495425 w 1600200"/>
              <a:gd name="connsiteY7" fmla="*/ 666750 h 828675"/>
              <a:gd name="connsiteX8" fmla="*/ 1400175 w 1600200"/>
              <a:gd name="connsiteY8" fmla="*/ 666750 h 828675"/>
              <a:gd name="connsiteX9" fmla="*/ 1438275 w 1600200"/>
              <a:gd name="connsiteY9" fmla="*/ 781050 h 828675"/>
              <a:gd name="connsiteX10" fmla="*/ 1257300 w 1600200"/>
              <a:gd name="connsiteY10" fmla="*/ 790575 h 828675"/>
              <a:gd name="connsiteX11" fmla="*/ 476250 w 1600200"/>
              <a:gd name="connsiteY11" fmla="*/ 828675 h 828675"/>
              <a:gd name="connsiteX12" fmla="*/ 476250 w 1600200"/>
              <a:gd name="connsiteY12" fmla="*/ 828675 h 828675"/>
              <a:gd name="connsiteX13" fmla="*/ 0 w 1600200"/>
              <a:gd name="connsiteY13" fmla="*/ 552450 h 828675"/>
              <a:gd name="connsiteX14" fmla="*/ 0 w 1600200"/>
              <a:gd name="connsiteY14" fmla="*/ 390525 h 828675"/>
              <a:gd name="connsiteX15" fmla="*/ 57150 w 1600200"/>
              <a:gd name="connsiteY15" fmla="*/ 180975 h 828675"/>
              <a:gd name="connsiteX16" fmla="*/ 876300 w 1600200"/>
              <a:gd name="connsiteY16" fmla="*/ 19050 h 828675"/>
              <a:gd name="connsiteX17" fmla="*/ 1390650 w 1600200"/>
              <a:gd name="connsiteY17" fmla="*/ 0 h 828675"/>
              <a:gd name="connsiteX0" fmla="*/ 1390650 w 1646654"/>
              <a:gd name="connsiteY0" fmla="*/ 0 h 828675"/>
              <a:gd name="connsiteX1" fmla="*/ 1450755 w 1646654"/>
              <a:gd name="connsiteY1" fmla="*/ 49051 h 828675"/>
              <a:gd name="connsiteX2" fmla="*/ 1646654 w 1646654"/>
              <a:gd name="connsiteY2" fmla="*/ 35400 h 828675"/>
              <a:gd name="connsiteX3" fmla="*/ 1485900 w 1646654"/>
              <a:gd name="connsiteY3" fmla="*/ 285750 h 828675"/>
              <a:gd name="connsiteX4" fmla="*/ 1323975 w 1646654"/>
              <a:gd name="connsiteY4" fmla="*/ 323850 h 828675"/>
              <a:gd name="connsiteX5" fmla="*/ 1400175 w 1646654"/>
              <a:gd name="connsiteY5" fmla="*/ 409575 h 828675"/>
              <a:gd name="connsiteX6" fmla="*/ 1323975 w 1646654"/>
              <a:gd name="connsiteY6" fmla="*/ 447675 h 828675"/>
              <a:gd name="connsiteX7" fmla="*/ 1495425 w 1646654"/>
              <a:gd name="connsiteY7" fmla="*/ 666750 h 828675"/>
              <a:gd name="connsiteX8" fmla="*/ 1400175 w 1646654"/>
              <a:gd name="connsiteY8" fmla="*/ 666750 h 828675"/>
              <a:gd name="connsiteX9" fmla="*/ 1438275 w 1646654"/>
              <a:gd name="connsiteY9" fmla="*/ 781050 h 828675"/>
              <a:gd name="connsiteX10" fmla="*/ 1257300 w 1646654"/>
              <a:gd name="connsiteY10" fmla="*/ 790575 h 828675"/>
              <a:gd name="connsiteX11" fmla="*/ 476250 w 1646654"/>
              <a:gd name="connsiteY11" fmla="*/ 828675 h 828675"/>
              <a:gd name="connsiteX12" fmla="*/ 476250 w 1646654"/>
              <a:gd name="connsiteY12" fmla="*/ 828675 h 828675"/>
              <a:gd name="connsiteX13" fmla="*/ 0 w 1646654"/>
              <a:gd name="connsiteY13" fmla="*/ 552450 h 828675"/>
              <a:gd name="connsiteX14" fmla="*/ 0 w 1646654"/>
              <a:gd name="connsiteY14" fmla="*/ 390525 h 828675"/>
              <a:gd name="connsiteX15" fmla="*/ 57150 w 1646654"/>
              <a:gd name="connsiteY15" fmla="*/ 180975 h 828675"/>
              <a:gd name="connsiteX16" fmla="*/ 876300 w 1646654"/>
              <a:gd name="connsiteY16" fmla="*/ 19050 h 828675"/>
              <a:gd name="connsiteX17" fmla="*/ 1390650 w 1646654"/>
              <a:gd name="connsiteY17" fmla="*/ 0 h 828675"/>
              <a:gd name="connsiteX0" fmla="*/ 1390650 w 1646654"/>
              <a:gd name="connsiteY0" fmla="*/ 0 h 828675"/>
              <a:gd name="connsiteX1" fmla="*/ 1450755 w 1646654"/>
              <a:gd name="connsiteY1" fmla="*/ 49051 h 828675"/>
              <a:gd name="connsiteX2" fmla="*/ 1646654 w 1646654"/>
              <a:gd name="connsiteY2" fmla="*/ 35400 h 828675"/>
              <a:gd name="connsiteX3" fmla="*/ 1495680 w 1646654"/>
              <a:gd name="connsiteY3" fmla="*/ 234406 h 828675"/>
              <a:gd name="connsiteX4" fmla="*/ 1323975 w 1646654"/>
              <a:gd name="connsiteY4" fmla="*/ 323850 h 828675"/>
              <a:gd name="connsiteX5" fmla="*/ 1400175 w 1646654"/>
              <a:gd name="connsiteY5" fmla="*/ 409575 h 828675"/>
              <a:gd name="connsiteX6" fmla="*/ 1323975 w 1646654"/>
              <a:gd name="connsiteY6" fmla="*/ 447675 h 828675"/>
              <a:gd name="connsiteX7" fmla="*/ 1495425 w 1646654"/>
              <a:gd name="connsiteY7" fmla="*/ 666750 h 828675"/>
              <a:gd name="connsiteX8" fmla="*/ 1400175 w 1646654"/>
              <a:gd name="connsiteY8" fmla="*/ 666750 h 828675"/>
              <a:gd name="connsiteX9" fmla="*/ 1438275 w 1646654"/>
              <a:gd name="connsiteY9" fmla="*/ 781050 h 828675"/>
              <a:gd name="connsiteX10" fmla="*/ 1257300 w 1646654"/>
              <a:gd name="connsiteY10" fmla="*/ 790575 h 828675"/>
              <a:gd name="connsiteX11" fmla="*/ 476250 w 1646654"/>
              <a:gd name="connsiteY11" fmla="*/ 828675 h 828675"/>
              <a:gd name="connsiteX12" fmla="*/ 476250 w 1646654"/>
              <a:gd name="connsiteY12" fmla="*/ 828675 h 828675"/>
              <a:gd name="connsiteX13" fmla="*/ 0 w 1646654"/>
              <a:gd name="connsiteY13" fmla="*/ 552450 h 828675"/>
              <a:gd name="connsiteX14" fmla="*/ 0 w 1646654"/>
              <a:gd name="connsiteY14" fmla="*/ 390525 h 828675"/>
              <a:gd name="connsiteX15" fmla="*/ 57150 w 1646654"/>
              <a:gd name="connsiteY15" fmla="*/ 180975 h 828675"/>
              <a:gd name="connsiteX16" fmla="*/ 876300 w 1646654"/>
              <a:gd name="connsiteY16" fmla="*/ 19050 h 828675"/>
              <a:gd name="connsiteX17" fmla="*/ 1390650 w 1646654"/>
              <a:gd name="connsiteY17" fmla="*/ 0 h 828675"/>
              <a:gd name="connsiteX0" fmla="*/ 1390650 w 1646654"/>
              <a:gd name="connsiteY0" fmla="*/ 0 h 828675"/>
              <a:gd name="connsiteX1" fmla="*/ 1450755 w 1646654"/>
              <a:gd name="connsiteY1" fmla="*/ 49051 h 828675"/>
              <a:gd name="connsiteX2" fmla="*/ 1646654 w 1646654"/>
              <a:gd name="connsiteY2" fmla="*/ 35400 h 828675"/>
              <a:gd name="connsiteX3" fmla="*/ 1495680 w 1646654"/>
              <a:gd name="connsiteY3" fmla="*/ 234406 h 828675"/>
              <a:gd name="connsiteX4" fmla="*/ 1360648 w 1646654"/>
              <a:gd name="connsiteY4" fmla="*/ 343409 h 828675"/>
              <a:gd name="connsiteX5" fmla="*/ 1400175 w 1646654"/>
              <a:gd name="connsiteY5" fmla="*/ 409575 h 828675"/>
              <a:gd name="connsiteX6" fmla="*/ 1323975 w 1646654"/>
              <a:gd name="connsiteY6" fmla="*/ 447675 h 828675"/>
              <a:gd name="connsiteX7" fmla="*/ 1495425 w 1646654"/>
              <a:gd name="connsiteY7" fmla="*/ 666750 h 828675"/>
              <a:gd name="connsiteX8" fmla="*/ 1400175 w 1646654"/>
              <a:gd name="connsiteY8" fmla="*/ 666750 h 828675"/>
              <a:gd name="connsiteX9" fmla="*/ 1438275 w 1646654"/>
              <a:gd name="connsiteY9" fmla="*/ 781050 h 828675"/>
              <a:gd name="connsiteX10" fmla="*/ 1257300 w 1646654"/>
              <a:gd name="connsiteY10" fmla="*/ 790575 h 828675"/>
              <a:gd name="connsiteX11" fmla="*/ 476250 w 1646654"/>
              <a:gd name="connsiteY11" fmla="*/ 828675 h 828675"/>
              <a:gd name="connsiteX12" fmla="*/ 476250 w 1646654"/>
              <a:gd name="connsiteY12" fmla="*/ 828675 h 828675"/>
              <a:gd name="connsiteX13" fmla="*/ 0 w 1646654"/>
              <a:gd name="connsiteY13" fmla="*/ 552450 h 828675"/>
              <a:gd name="connsiteX14" fmla="*/ 0 w 1646654"/>
              <a:gd name="connsiteY14" fmla="*/ 390525 h 828675"/>
              <a:gd name="connsiteX15" fmla="*/ 57150 w 1646654"/>
              <a:gd name="connsiteY15" fmla="*/ 180975 h 828675"/>
              <a:gd name="connsiteX16" fmla="*/ 876300 w 1646654"/>
              <a:gd name="connsiteY16" fmla="*/ 19050 h 828675"/>
              <a:gd name="connsiteX17" fmla="*/ 1390650 w 1646654"/>
              <a:gd name="connsiteY17" fmla="*/ 0 h 828675"/>
              <a:gd name="connsiteX0" fmla="*/ 1390650 w 1646654"/>
              <a:gd name="connsiteY0" fmla="*/ 0 h 828675"/>
              <a:gd name="connsiteX1" fmla="*/ 1450755 w 1646654"/>
              <a:gd name="connsiteY1" fmla="*/ 49051 h 828675"/>
              <a:gd name="connsiteX2" fmla="*/ 1646654 w 1646654"/>
              <a:gd name="connsiteY2" fmla="*/ 35400 h 828675"/>
              <a:gd name="connsiteX3" fmla="*/ 1505460 w 1646654"/>
              <a:gd name="connsiteY3" fmla="*/ 273525 h 828675"/>
              <a:gd name="connsiteX4" fmla="*/ 1360648 w 1646654"/>
              <a:gd name="connsiteY4" fmla="*/ 343409 h 828675"/>
              <a:gd name="connsiteX5" fmla="*/ 1400175 w 1646654"/>
              <a:gd name="connsiteY5" fmla="*/ 409575 h 828675"/>
              <a:gd name="connsiteX6" fmla="*/ 1323975 w 1646654"/>
              <a:gd name="connsiteY6" fmla="*/ 447675 h 828675"/>
              <a:gd name="connsiteX7" fmla="*/ 1495425 w 1646654"/>
              <a:gd name="connsiteY7" fmla="*/ 666750 h 828675"/>
              <a:gd name="connsiteX8" fmla="*/ 1400175 w 1646654"/>
              <a:gd name="connsiteY8" fmla="*/ 666750 h 828675"/>
              <a:gd name="connsiteX9" fmla="*/ 1438275 w 1646654"/>
              <a:gd name="connsiteY9" fmla="*/ 781050 h 828675"/>
              <a:gd name="connsiteX10" fmla="*/ 1257300 w 1646654"/>
              <a:gd name="connsiteY10" fmla="*/ 790575 h 828675"/>
              <a:gd name="connsiteX11" fmla="*/ 476250 w 1646654"/>
              <a:gd name="connsiteY11" fmla="*/ 828675 h 828675"/>
              <a:gd name="connsiteX12" fmla="*/ 476250 w 1646654"/>
              <a:gd name="connsiteY12" fmla="*/ 828675 h 828675"/>
              <a:gd name="connsiteX13" fmla="*/ 0 w 1646654"/>
              <a:gd name="connsiteY13" fmla="*/ 552450 h 828675"/>
              <a:gd name="connsiteX14" fmla="*/ 0 w 1646654"/>
              <a:gd name="connsiteY14" fmla="*/ 390525 h 828675"/>
              <a:gd name="connsiteX15" fmla="*/ 57150 w 1646654"/>
              <a:gd name="connsiteY15" fmla="*/ 180975 h 828675"/>
              <a:gd name="connsiteX16" fmla="*/ 876300 w 1646654"/>
              <a:gd name="connsiteY16" fmla="*/ 19050 h 828675"/>
              <a:gd name="connsiteX17" fmla="*/ 1390650 w 1646654"/>
              <a:gd name="connsiteY17" fmla="*/ 0 h 828675"/>
              <a:gd name="connsiteX0" fmla="*/ 1390650 w 1646654"/>
              <a:gd name="connsiteY0" fmla="*/ 0 h 828675"/>
              <a:gd name="connsiteX1" fmla="*/ 1450755 w 1646654"/>
              <a:gd name="connsiteY1" fmla="*/ 49051 h 828675"/>
              <a:gd name="connsiteX2" fmla="*/ 1646654 w 1646654"/>
              <a:gd name="connsiteY2" fmla="*/ 35400 h 828675"/>
              <a:gd name="connsiteX3" fmla="*/ 1505460 w 1646654"/>
              <a:gd name="connsiteY3" fmla="*/ 273525 h 828675"/>
              <a:gd name="connsiteX4" fmla="*/ 1360648 w 1646654"/>
              <a:gd name="connsiteY4" fmla="*/ 343409 h 828675"/>
              <a:gd name="connsiteX5" fmla="*/ 1400175 w 1646654"/>
              <a:gd name="connsiteY5" fmla="*/ 409575 h 828675"/>
              <a:gd name="connsiteX6" fmla="*/ 1353314 w 1646654"/>
              <a:gd name="connsiteY6" fmla="*/ 464790 h 828675"/>
              <a:gd name="connsiteX7" fmla="*/ 1495425 w 1646654"/>
              <a:gd name="connsiteY7" fmla="*/ 666750 h 828675"/>
              <a:gd name="connsiteX8" fmla="*/ 1400175 w 1646654"/>
              <a:gd name="connsiteY8" fmla="*/ 666750 h 828675"/>
              <a:gd name="connsiteX9" fmla="*/ 1438275 w 1646654"/>
              <a:gd name="connsiteY9" fmla="*/ 781050 h 828675"/>
              <a:gd name="connsiteX10" fmla="*/ 1257300 w 1646654"/>
              <a:gd name="connsiteY10" fmla="*/ 790575 h 828675"/>
              <a:gd name="connsiteX11" fmla="*/ 476250 w 1646654"/>
              <a:gd name="connsiteY11" fmla="*/ 828675 h 828675"/>
              <a:gd name="connsiteX12" fmla="*/ 476250 w 1646654"/>
              <a:gd name="connsiteY12" fmla="*/ 828675 h 828675"/>
              <a:gd name="connsiteX13" fmla="*/ 0 w 1646654"/>
              <a:gd name="connsiteY13" fmla="*/ 552450 h 828675"/>
              <a:gd name="connsiteX14" fmla="*/ 0 w 1646654"/>
              <a:gd name="connsiteY14" fmla="*/ 390525 h 828675"/>
              <a:gd name="connsiteX15" fmla="*/ 57150 w 1646654"/>
              <a:gd name="connsiteY15" fmla="*/ 180975 h 828675"/>
              <a:gd name="connsiteX16" fmla="*/ 876300 w 1646654"/>
              <a:gd name="connsiteY16" fmla="*/ 19050 h 828675"/>
              <a:gd name="connsiteX17" fmla="*/ 1390650 w 1646654"/>
              <a:gd name="connsiteY17" fmla="*/ 0 h 828675"/>
              <a:gd name="connsiteX0" fmla="*/ 1390650 w 1646654"/>
              <a:gd name="connsiteY0" fmla="*/ 0 h 828675"/>
              <a:gd name="connsiteX1" fmla="*/ 1450755 w 1646654"/>
              <a:gd name="connsiteY1" fmla="*/ 49051 h 828675"/>
              <a:gd name="connsiteX2" fmla="*/ 1646654 w 1646654"/>
              <a:gd name="connsiteY2" fmla="*/ 35400 h 828675"/>
              <a:gd name="connsiteX3" fmla="*/ 1505460 w 1646654"/>
              <a:gd name="connsiteY3" fmla="*/ 273525 h 828675"/>
              <a:gd name="connsiteX4" fmla="*/ 1360648 w 1646654"/>
              <a:gd name="connsiteY4" fmla="*/ 343409 h 828675"/>
              <a:gd name="connsiteX5" fmla="*/ 1449073 w 1646654"/>
              <a:gd name="connsiteY5" fmla="*/ 407130 h 828675"/>
              <a:gd name="connsiteX6" fmla="*/ 1353314 w 1646654"/>
              <a:gd name="connsiteY6" fmla="*/ 464790 h 828675"/>
              <a:gd name="connsiteX7" fmla="*/ 1495425 w 1646654"/>
              <a:gd name="connsiteY7" fmla="*/ 666750 h 828675"/>
              <a:gd name="connsiteX8" fmla="*/ 1400175 w 1646654"/>
              <a:gd name="connsiteY8" fmla="*/ 666750 h 828675"/>
              <a:gd name="connsiteX9" fmla="*/ 1438275 w 1646654"/>
              <a:gd name="connsiteY9" fmla="*/ 781050 h 828675"/>
              <a:gd name="connsiteX10" fmla="*/ 1257300 w 1646654"/>
              <a:gd name="connsiteY10" fmla="*/ 790575 h 828675"/>
              <a:gd name="connsiteX11" fmla="*/ 476250 w 1646654"/>
              <a:gd name="connsiteY11" fmla="*/ 828675 h 828675"/>
              <a:gd name="connsiteX12" fmla="*/ 476250 w 1646654"/>
              <a:gd name="connsiteY12" fmla="*/ 828675 h 828675"/>
              <a:gd name="connsiteX13" fmla="*/ 0 w 1646654"/>
              <a:gd name="connsiteY13" fmla="*/ 552450 h 828675"/>
              <a:gd name="connsiteX14" fmla="*/ 0 w 1646654"/>
              <a:gd name="connsiteY14" fmla="*/ 390525 h 828675"/>
              <a:gd name="connsiteX15" fmla="*/ 57150 w 1646654"/>
              <a:gd name="connsiteY15" fmla="*/ 180975 h 828675"/>
              <a:gd name="connsiteX16" fmla="*/ 876300 w 1646654"/>
              <a:gd name="connsiteY16" fmla="*/ 19050 h 828675"/>
              <a:gd name="connsiteX17" fmla="*/ 1390650 w 1646654"/>
              <a:gd name="connsiteY17" fmla="*/ 0 h 828675"/>
              <a:gd name="connsiteX0" fmla="*/ 1390650 w 1646654"/>
              <a:gd name="connsiteY0" fmla="*/ 0 h 828675"/>
              <a:gd name="connsiteX1" fmla="*/ 1450755 w 1646654"/>
              <a:gd name="connsiteY1" fmla="*/ 49051 h 828675"/>
              <a:gd name="connsiteX2" fmla="*/ 1646654 w 1646654"/>
              <a:gd name="connsiteY2" fmla="*/ 35400 h 828675"/>
              <a:gd name="connsiteX3" fmla="*/ 1505460 w 1646654"/>
              <a:gd name="connsiteY3" fmla="*/ 273525 h 828675"/>
              <a:gd name="connsiteX4" fmla="*/ 1360648 w 1646654"/>
              <a:gd name="connsiteY4" fmla="*/ 343409 h 828675"/>
              <a:gd name="connsiteX5" fmla="*/ 1449073 w 1646654"/>
              <a:gd name="connsiteY5" fmla="*/ 407130 h 828675"/>
              <a:gd name="connsiteX6" fmla="*/ 1353314 w 1646654"/>
              <a:gd name="connsiteY6" fmla="*/ 464790 h 828675"/>
              <a:gd name="connsiteX7" fmla="*/ 1534544 w 1646654"/>
              <a:gd name="connsiteY7" fmla="*/ 639856 h 828675"/>
              <a:gd name="connsiteX8" fmla="*/ 1400175 w 1646654"/>
              <a:gd name="connsiteY8" fmla="*/ 666750 h 828675"/>
              <a:gd name="connsiteX9" fmla="*/ 1438275 w 1646654"/>
              <a:gd name="connsiteY9" fmla="*/ 781050 h 828675"/>
              <a:gd name="connsiteX10" fmla="*/ 1257300 w 1646654"/>
              <a:gd name="connsiteY10" fmla="*/ 790575 h 828675"/>
              <a:gd name="connsiteX11" fmla="*/ 476250 w 1646654"/>
              <a:gd name="connsiteY11" fmla="*/ 828675 h 828675"/>
              <a:gd name="connsiteX12" fmla="*/ 476250 w 1646654"/>
              <a:gd name="connsiteY12" fmla="*/ 828675 h 828675"/>
              <a:gd name="connsiteX13" fmla="*/ 0 w 1646654"/>
              <a:gd name="connsiteY13" fmla="*/ 552450 h 828675"/>
              <a:gd name="connsiteX14" fmla="*/ 0 w 1646654"/>
              <a:gd name="connsiteY14" fmla="*/ 390525 h 828675"/>
              <a:gd name="connsiteX15" fmla="*/ 57150 w 1646654"/>
              <a:gd name="connsiteY15" fmla="*/ 180975 h 828675"/>
              <a:gd name="connsiteX16" fmla="*/ 876300 w 1646654"/>
              <a:gd name="connsiteY16" fmla="*/ 19050 h 828675"/>
              <a:gd name="connsiteX17" fmla="*/ 1390650 w 1646654"/>
              <a:gd name="connsiteY17" fmla="*/ 0 h 828675"/>
              <a:gd name="connsiteX0" fmla="*/ 1390650 w 1646654"/>
              <a:gd name="connsiteY0" fmla="*/ 0 h 828675"/>
              <a:gd name="connsiteX1" fmla="*/ 1450755 w 1646654"/>
              <a:gd name="connsiteY1" fmla="*/ 49051 h 828675"/>
              <a:gd name="connsiteX2" fmla="*/ 1646654 w 1646654"/>
              <a:gd name="connsiteY2" fmla="*/ 35400 h 828675"/>
              <a:gd name="connsiteX3" fmla="*/ 1505460 w 1646654"/>
              <a:gd name="connsiteY3" fmla="*/ 273525 h 828675"/>
              <a:gd name="connsiteX4" fmla="*/ 1360648 w 1646654"/>
              <a:gd name="connsiteY4" fmla="*/ 343409 h 828675"/>
              <a:gd name="connsiteX5" fmla="*/ 1449073 w 1646654"/>
              <a:gd name="connsiteY5" fmla="*/ 407130 h 828675"/>
              <a:gd name="connsiteX6" fmla="*/ 1353314 w 1646654"/>
              <a:gd name="connsiteY6" fmla="*/ 464790 h 828675"/>
              <a:gd name="connsiteX7" fmla="*/ 1534544 w 1646654"/>
              <a:gd name="connsiteY7" fmla="*/ 639856 h 828675"/>
              <a:gd name="connsiteX8" fmla="*/ 1407510 w 1646654"/>
              <a:gd name="connsiteY8" fmla="*/ 686310 h 828675"/>
              <a:gd name="connsiteX9" fmla="*/ 1438275 w 1646654"/>
              <a:gd name="connsiteY9" fmla="*/ 781050 h 828675"/>
              <a:gd name="connsiteX10" fmla="*/ 1257300 w 1646654"/>
              <a:gd name="connsiteY10" fmla="*/ 790575 h 828675"/>
              <a:gd name="connsiteX11" fmla="*/ 476250 w 1646654"/>
              <a:gd name="connsiteY11" fmla="*/ 828675 h 828675"/>
              <a:gd name="connsiteX12" fmla="*/ 476250 w 1646654"/>
              <a:gd name="connsiteY12" fmla="*/ 828675 h 828675"/>
              <a:gd name="connsiteX13" fmla="*/ 0 w 1646654"/>
              <a:gd name="connsiteY13" fmla="*/ 552450 h 828675"/>
              <a:gd name="connsiteX14" fmla="*/ 0 w 1646654"/>
              <a:gd name="connsiteY14" fmla="*/ 390525 h 828675"/>
              <a:gd name="connsiteX15" fmla="*/ 57150 w 1646654"/>
              <a:gd name="connsiteY15" fmla="*/ 180975 h 828675"/>
              <a:gd name="connsiteX16" fmla="*/ 876300 w 1646654"/>
              <a:gd name="connsiteY16" fmla="*/ 19050 h 828675"/>
              <a:gd name="connsiteX17" fmla="*/ 1390650 w 1646654"/>
              <a:gd name="connsiteY17" fmla="*/ 0 h 828675"/>
              <a:gd name="connsiteX0" fmla="*/ 1390650 w 1646654"/>
              <a:gd name="connsiteY0" fmla="*/ 0 h 828675"/>
              <a:gd name="connsiteX1" fmla="*/ 1450755 w 1646654"/>
              <a:gd name="connsiteY1" fmla="*/ 49051 h 828675"/>
              <a:gd name="connsiteX2" fmla="*/ 1646654 w 1646654"/>
              <a:gd name="connsiteY2" fmla="*/ 35400 h 828675"/>
              <a:gd name="connsiteX3" fmla="*/ 1505460 w 1646654"/>
              <a:gd name="connsiteY3" fmla="*/ 273525 h 828675"/>
              <a:gd name="connsiteX4" fmla="*/ 1360648 w 1646654"/>
              <a:gd name="connsiteY4" fmla="*/ 343409 h 828675"/>
              <a:gd name="connsiteX5" fmla="*/ 1449073 w 1646654"/>
              <a:gd name="connsiteY5" fmla="*/ 407130 h 828675"/>
              <a:gd name="connsiteX6" fmla="*/ 1353314 w 1646654"/>
              <a:gd name="connsiteY6" fmla="*/ 464790 h 828675"/>
              <a:gd name="connsiteX7" fmla="*/ 1534544 w 1646654"/>
              <a:gd name="connsiteY7" fmla="*/ 639856 h 828675"/>
              <a:gd name="connsiteX8" fmla="*/ 1407510 w 1646654"/>
              <a:gd name="connsiteY8" fmla="*/ 686310 h 828675"/>
              <a:gd name="connsiteX9" fmla="*/ 1487174 w 1646654"/>
              <a:gd name="connsiteY9" fmla="*/ 790830 h 828675"/>
              <a:gd name="connsiteX10" fmla="*/ 1257300 w 1646654"/>
              <a:gd name="connsiteY10" fmla="*/ 790575 h 828675"/>
              <a:gd name="connsiteX11" fmla="*/ 476250 w 1646654"/>
              <a:gd name="connsiteY11" fmla="*/ 828675 h 828675"/>
              <a:gd name="connsiteX12" fmla="*/ 476250 w 1646654"/>
              <a:gd name="connsiteY12" fmla="*/ 828675 h 828675"/>
              <a:gd name="connsiteX13" fmla="*/ 0 w 1646654"/>
              <a:gd name="connsiteY13" fmla="*/ 552450 h 828675"/>
              <a:gd name="connsiteX14" fmla="*/ 0 w 1646654"/>
              <a:gd name="connsiteY14" fmla="*/ 390525 h 828675"/>
              <a:gd name="connsiteX15" fmla="*/ 57150 w 1646654"/>
              <a:gd name="connsiteY15" fmla="*/ 180975 h 828675"/>
              <a:gd name="connsiteX16" fmla="*/ 876300 w 1646654"/>
              <a:gd name="connsiteY16" fmla="*/ 19050 h 828675"/>
              <a:gd name="connsiteX17" fmla="*/ 1390650 w 1646654"/>
              <a:gd name="connsiteY17" fmla="*/ 0 h 828675"/>
              <a:gd name="connsiteX0" fmla="*/ 1390650 w 1646654"/>
              <a:gd name="connsiteY0" fmla="*/ 0 h 828675"/>
              <a:gd name="connsiteX1" fmla="*/ 1450755 w 1646654"/>
              <a:gd name="connsiteY1" fmla="*/ 49051 h 828675"/>
              <a:gd name="connsiteX2" fmla="*/ 1646654 w 1646654"/>
              <a:gd name="connsiteY2" fmla="*/ 35400 h 828675"/>
              <a:gd name="connsiteX3" fmla="*/ 1505460 w 1646654"/>
              <a:gd name="connsiteY3" fmla="*/ 273525 h 828675"/>
              <a:gd name="connsiteX4" fmla="*/ 1360648 w 1646654"/>
              <a:gd name="connsiteY4" fmla="*/ 343409 h 828675"/>
              <a:gd name="connsiteX5" fmla="*/ 1449073 w 1646654"/>
              <a:gd name="connsiteY5" fmla="*/ 407130 h 828675"/>
              <a:gd name="connsiteX6" fmla="*/ 1353314 w 1646654"/>
              <a:gd name="connsiteY6" fmla="*/ 464790 h 828675"/>
              <a:gd name="connsiteX7" fmla="*/ 1534544 w 1646654"/>
              <a:gd name="connsiteY7" fmla="*/ 639856 h 828675"/>
              <a:gd name="connsiteX8" fmla="*/ 1407510 w 1646654"/>
              <a:gd name="connsiteY8" fmla="*/ 686310 h 828675"/>
              <a:gd name="connsiteX9" fmla="*/ 1487174 w 1646654"/>
              <a:gd name="connsiteY9" fmla="*/ 790830 h 828675"/>
              <a:gd name="connsiteX10" fmla="*/ 1337983 w 1646654"/>
              <a:gd name="connsiteY10" fmla="*/ 827248 h 828675"/>
              <a:gd name="connsiteX11" fmla="*/ 476250 w 1646654"/>
              <a:gd name="connsiteY11" fmla="*/ 828675 h 828675"/>
              <a:gd name="connsiteX12" fmla="*/ 476250 w 1646654"/>
              <a:gd name="connsiteY12" fmla="*/ 828675 h 828675"/>
              <a:gd name="connsiteX13" fmla="*/ 0 w 1646654"/>
              <a:gd name="connsiteY13" fmla="*/ 552450 h 828675"/>
              <a:gd name="connsiteX14" fmla="*/ 0 w 1646654"/>
              <a:gd name="connsiteY14" fmla="*/ 390525 h 828675"/>
              <a:gd name="connsiteX15" fmla="*/ 57150 w 1646654"/>
              <a:gd name="connsiteY15" fmla="*/ 180975 h 828675"/>
              <a:gd name="connsiteX16" fmla="*/ 876300 w 1646654"/>
              <a:gd name="connsiteY16" fmla="*/ 19050 h 828675"/>
              <a:gd name="connsiteX17" fmla="*/ 1390650 w 1646654"/>
              <a:gd name="connsiteY17" fmla="*/ 0 h 828675"/>
              <a:gd name="connsiteX0" fmla="*/ 1390650 w 1646654"/>
              <a:gd name="connsiteY0" fmla="*/ 0 h 853124"/>
              <a:gd name="connsiteX1" fmla="*/ 1450755 w 1646654"/>
              <a:gd name="connsiteY1" fmla="*/ 49051 h 853124"/>
              <a:gd name="connsiteX2" fmla="*/ 1646654 w 1646654"/>
              <a:gd name="connsiteY2" fmla="*/ 35400 h 853124"/>
              <a:gd name="connsiteX3" fmla="*/ 1505460 w 1646654"/>
              <a:gd name="connsiteY3" fmla="*/ 273525 h 853124"/>
              <a:gd name="connsiteX4" fmla="*/ 1360648 w 1646654"/>
              <a:gd name="connsiteY4" fmla="*/ 343409 h 853124"/>
              <a:gd name="connsiteX5" fmla="*/ 1449073 w 1646654"/>
              <a:gd name="connsiteY5" fmla="*/ 407130 h 853124"/>
              <a:gd name="connsiteX6" fmla="*/ 1353314 w 1646654"/>
              <a:gd name="connsiteY6" fmla="*/ 464790 h 853124"/>
              <a:gd name="connsiteX7" fmla="*/ 1534544 w 1646654"/>
              <a:gd name="connsiteY7" fmla="*/ 639856 h 853124"/>
              <a:gd name="connsiteX8" fmla="*/ 1407510 w 1646654"/>
              <a:gd name="connsiteY8" fmla="*/ 686310 h 853124"/>
              <a:gd name="connsiteX9" fmla="*/ 1487174 w 1646654"/>
              <a:gd name="connsiteY9" fmla="*/ 790830 h 853124"/>
              <a:gd name="connsiteX10" fmla="*/ 1337983 w 1646654"/>
              <a:gd name="connsiteY10" fmla="*/ 827248 h 853124"/>
              <a:gd name="connsiteX11" fmla="*/ 476250 w 1646654"/>
              <a:gd name="connsiteY11" fmla="*/ 828675 h 853124"/>
              <a:gd name="connsiteX12" fmla="*/ 481140 w 1646654"/>
              <a:gd name="connsiteY12" fmla="*/ 853124 h 853124"/>
              <a:gd name="connsiteX13" fmla="*/ 0 w 1646654"/>
              <a:gd name="connsiteY13" fmla="*/ 552450 h 853124"/>
              <a:gd name="connsiteX14" fmla="*/ 0 w 1646654"/>
              <a:gd name="connsiteY14" fmla="*/ 390525 h 853124"/>
              <a:gd name="connsiteX15" fmla="*/ 57150 w 1646654"/>
              <a:gd name="connsiteY15" fmla="*/ 180975 h 853124"/>
              <a:gd name="connsiteX16" fmla="*/ 876300 w 1646654"/>
              <a:gd name="connsiteY16" fmla="*/ 19050 h 853124"/>
              <a:gd name="connsiteX17" fmla="*/ 1390650 w 1646654"/>
              <a:gd name="connsiteY17" fmla="*/ 0 h 853124"/>
              <a:gd name="connsiteX0" fmla="*/ 1390650 w 1646654"/>
              <a:gd name="connsiteY0" fmla="*/ 20069 h 873193"/>
              <a:gd name="connsiteX1" fmla="*/ 1450755 w 1646654"/>
              <a:gd name="connsiteY1" fmla="*/ 69120 h 873193"/>
              <a:gd name="connsiteX2" fmla="*/ 1646654 w 1646654"/>
              <a:gd name="connsiteY2" fmla="*/ 55469 h 873193"/>
              <a:gd name="connsiteX3" fmla="*/ 1505460 w 1646654"/>
              <a:gd name="connsiteY3" fmla="*/ 293594 h 873193"/>
              <a:gd name="connsiteX4" fmla="*/ 1360648 w 1646654"/>
              <a:gd name="connsiteY4" fmla="*/ 363478 h 873193"/>
              <a:gd name="connsiteX5" fmla="*/ 1449073 w 1646654"/>
              <a:gd name="connsiteY5" fmla="*/ 427199 h 873193"/>
              <a:gd name="connsiteX6" fmla="*/ 1353314 w 1646654"/>
              <a:gd name="connsiteY6" fmla="*/ 484859 h 873193"/>
              <a:gd name="connsiteX7" fmla="*/ 1534544 w 1646654"/>
              <a:gd name="connsiteY7" fmla="*/ 659925 h 873193"/>
              <a:gd name="connsiteX8" fmla="*/ 1407510 w 1646654"/>
              <a:gd name="connsiteY8" fmla="*/ 706379 h 873193"/>
              <a:gd name="connsiteX9" fmla="*/ 1487174 w 1646654"/>
              <a:gd name="connsiteY9" fmla="*/ 810899 h 873193"/>
              <a:gd name="connsiteX10" fmla="*/ 1337983 w 1646654"/>
              <a:gd name="connsiteY10" fmla="*/ 847317 h 873193"/>
              <a:gd name="connsiteX11" fmla="*/ 476250 w 1646654"/>
              <a:gd name="connsiteY11" fmla="*/ 848744 h 873193"/>
              <a:gd name="connsiteX12" fmla="*/ 481140 w 1646654"/>
              <a:gd name="connsiteY12" fmla="*/ 873193 h 873193"/>
              <a:gd name="connsiteX13" fmla="*/ 0 w 1646654"/>
              <a:gd name="connsiteY13" fmla="*/ 572519 h 873193"/>
              <a:gd name="connsiteX14" fmla="*/ 0 w 1646654"/>
              <a:gd name="connsiteY14" fmla="*/ 410594 h 873193"/>
              <a:gd name="connsiteX15" fmla="*/ 57150 w 1646654"/>
              <a:gd name="connsiteY15" fmla="*/ 201044 h 873193"/>
              <a:gd name="connsiteX16" fmla="*/ 927643 w 1646654"/>
              <a:gd name="connsiteY16" fmla="*/ 0 h 873193"/>
              <a:gd name="connsiteX17" fmla="*/ 1390650 w 1646654"/>
              <a:gd name="connsiteY17" fmla="*/ 20069 h 873193"/>
              <a:gd name="connsiteX0" fmla="*/ 1349087 w 1646654"/>
              <a:gd name="connsiteY0" fmla="*/ 0 h 994929"/>
              <a:gd name="connsiteX1" fmla="*/ 1450755 w 1646654"/>
              <a:gd name="connsiteY1" fmla="*/ 190856 h 994929"/>
              <a:gd name="connsiteX2" fmla="*/ 1646654 w 1646654"/>
              <a:gd name="connsiteY2" fmla="*/ 177205 h 994929"/>
              <a:gd name="connsiteX3" fmla="*/ 1505460 w 1646654"/>
              <a:gd name="connsiteY3" fmla="*/ 415330 h 994929"/>
              <a:gd name="connsiteX4" fmla="*/ 1360648 w 1646654"/>
              <a:gd name="connsiteY4" fmla="*/ 485214 h 994929"/>
              <a:gd name="connsiteX5" fmla="*/ 1449073 w 1646654"/>
              <a:gd name="connsiteY5" fmla="*/ 548935 h 994929"/>
              <a:gd name="connsiteX6" fmla="*/ 1353314 w 1646654"/>
              <a:gd name="connsiteY6" fmla="*/ 606595 h 994929"/>
              <a:gd name="connsiteX7" fmla="*/ 1534544 w 1646654"/>
              <a:gd name="connsiteY7" fmla="*/ 781661 h 994929"/>
              <a:gd name="connsiteX8" fmla="*/ 1407510 w 1646654"/>
              <a:gd name="connsiteY8" fmla="*/ 828115 h 994929"/>
              <a:gd name="connsiteX9" fmla="*/ 1487174 w 1646654"/>
              <a:gd name="connsiteY9" fmla="*/ 932635 h 994929"/>
              <a:gd name="connsiteX10" fmla="*/ 1337983 w 1646654"/>
              <a:gd name="connsiteY10" fmla="*/ 969053 h 994929"/>
              <a:gd name="connsiteX11" fmla="*/ 476250 w 1646654"/>
              <a:gd name="connsiteY11" fmla="*/ 970480 h 994929"/>
              <a:gd name="connsiteX12" fmla="*/ 481140 w 1646654"/>
              <a:gd name="connsiteY12" fmla="*/ 994929 h 994929"/>
              <a:gd name="connsiteX13" fmla="*/ 0 w 1646654"/>
              <a:gd name="connsiteY13" fmla="*/ 694255 h 994929"/>
              <a:gd name="connsiteX14" fmla="*/ 0 w 1646654"/>
              <a:gd name="connsiteY14" fmla="*/ 532330 h 994929"/>
              <a:gd name="connsiteX15" fmla="*/ 57150 w 1646654"/>
              <a:gd name="connsiteY15" fmla="*/ 322780 h 994929"/>
              <a:gd name="connsiteX16" fmla="*/ 927643 w 1646654"/>
              <a:gd name="connsiteY16" fmla="*/ 121736 h 994929"/>
              <a:gd name="connsiteX17" fmla="*/ 1349087 w 1646654"/>
              <a:gd name="connsiteY17" fmla="*/ 0 h 994929"/>
              <a:gd name="connsiteX0" fmla="*/ 1496431 w 1646654"/>
              <a:gd name="connsiteY0" fmla="*/ 0 h 990595"/>
              <a:gd name="connsiteX1" fmla="*/ 1450755 w 1646654"/>
              <a:gd name="connsiteY1" fmla="*/ 186522 h 990595"/>
              <a:gd name="connsiteX2" fmla="*/ 1646654 w 1646654"/>
              <a:gd name="connsiteY2" fmla="*/ 172871 h 990595"/>
              <a:gd name="connsiteX3" fmla="*/ 1505460 w 1646654"/>
              <a:gd name="connsiteY3" fmla="*/ 410996 h 990595"/>
              <a:gd name="connsiteX4" fmla="*/ 1360648 w 1646654"/>
              <a:gd name="connsiteY4" fmla="*/ 480880 h 990595"/>
              <a:gd name="connsiteX5" fmla="*/ 1449073 w 1646654"/>
              <a:gd name="connsiteY5" fmla="*/ 544601 h 990595"/>
              <a:gd name="connsiteX6" fmla="*/ 1353314 w 1646654"/>
              <a:gd name="connsiteY6" fmla="*/ 602261 h 990595"/>
              <a:gd name="connsiteX7" fmla="*/ 1534544 w 1646654"/>
              <a:gd name="connsiteY7" fmla="*/ 777327 h 990595"/>
              <a:gd name="connsiteX8" fmla="*/ 1407510 w 1646654"/>
              <a:gd name="connsiteY8" fmla="*/ 823781 h 990595"/>
              <a:gd name="connsiteX9" fmla="*/ 1487174 w 1646654"/>
              <a:gd name="connsiteY9" fmla="*/ 928301 h 990595"/>
              <a:gd name="connsiteX10" fmla="*/ 1337983 w 1646654"/>
              <a:gd name="connsiteY10" fmla="*/ 964719 h 990595"/>
              <a:gd name="connsiteX11" fmla="*/ 476250 w 1646654"/>
              <a:gd name="connsiteY11" fmla="*/ 966146 h 990595"/>
              <a:gd name="connsiteX12" fmla="*/ 481140 w 1646654"/>
              <a:gd name="connsiteY12" fmla="*/ 990595 h 990595"/>
              <a:gd name="connsiteX13" fmla="*/ 0 w 1646654"/>
              <a:gd name="connsiteY13" fmla="*/ 689921 h 990595"/>
              <a:gd name="connsiteX14" fmla="*/ 0 w 1646654"/>
              <a:gd name="connsiteY14" fmla="*/ 527996 h 990595"/>
              <a:gd name="connsiteX15" fmla="*/ 57150 w 1646654"/>
              <a:gd name="connsiteY15" fmla="*/ 318446 h 990595"/>
              <a:gd name="connsiteX16" fmla="*/ 927643 w 1646654"/>
              <a:gd name="connsiteY16" fmla="*/ 117402 h 990595"/>
              <a:gd name="connsiteX17" fmla="*/ 1496431 w 1646654"/>
              <a:gd name="connsiteY17" fmla="*/ 0 h 990595"/>
              <a:gd name="connsiteX0" fmla="*/ 1496431 w 1646654"/>
              <a:gd name="connsiteY0" fmla="*/ 0 h 990595"/>
              <a:gd name="connsiteX1" fmla="*/ 1394417 w 1646654"/>
              <a:gd name="connsiteY1" fmla="*/ 160521 h 990595"/>
              <a:gd name="connsiteX2" fmla="*/ 1646654 w 1646654"/>
              <a:gd name="connsiteY2" fmla="*/ 172871 h 990595"/>
              <a:gd name="connsiteX3" fmla="*/ 1505460 w 1646654"/>
              <a:gd name="connsiteY3" fmla="*/ 410996 h 990595"/>
              <a:gd name="connsiteX4" fmla="*/ 1360648 w 1646654"/>
              <a:gd name="connsiteY4" fmla="*/ 480880 h 990595"/>
              <a:gd name="connsiteX5" fmla="*/ 1449073 w 1646654"/>
              <a:gd name="connsiteY5" fmla="*/ 544601 h 990595"/>
              <a:gd name="connsiteX6" fmla="*/ 1353314 w 1646654"/>
              <a:gd name="connsiteY6" fmla="*/ 602261 h 990595"/>
              <a:gd name="connsiteX7" fmla="*/ 1534544 w 1646654"/>
              <a:gd name="connsiteY7" fmla="*/ 777327 h 990595"/>
              <a:gd name="connsiteX8" fmla="*/ 1407510 w 1646654"/>
              <a:gd name="connsiteY8" fmla="*/ 823781 h 990595"/>
              <a:gd name="connsiteX9" fmla="*/ 1487174 w 1646654"/>
              <a:gd name="connsiteY9" fmla="*/ 928301 h 990595"/>
              <a:gd name="connsiteX10" fmla="*/ 1337983 w 1646654"/>
              <a:gd name="connsiteY10" fmla="*/ 964719 h 990595"/>
              <a:gd name="connsiteX11" fmla="*/ 476250 w 1646654"/>
              <a:gd name="connsiteY11" fmla="*/ 966146 h 990595"/>
              <a:gd name="connsiteX12" fmla="*/ 481140 w 1646654"/>
              <a:gd name="connsiteY12" fmla="*/ 990595 h 990595"/>
              <a:gd name="connsiteX13" fmla="*/ 0 w 1646654"/>
              <a:gd name="connsiteY13" fmla="*/ 689921 h 990595"/>
              <a:gd name="connsiteX14" fmla="*/ 0 w 1646654"/>
              <a:gd name="connsiteY14" fmla="*/ 527996 h 990595"/>
              <a:gd name="connsiteX15" fmla="*/ 57150 w 1646654"/>
              <a:gd name="connsiteY15" fmla="*/ 318446 h 990595"/>
              <a:gd name="connsiteX16" fmla="*/ 927643 w 1646654"/>
              <a:gd name="connsiteY16" fmla="*/ 117402 h 990595"/>
              <a:gd name="connsiteX17" fmla="*/ 1496431 w 1646654"/>
              <a:gd name="connsiteY17" fmla="*/ 0 h 990595"/>
              <a:gd name="connsiteX0" fmla="*/ 1496431 w 1672656"/>
              <a:gd name="connsiteY0" fmla="*/ 0 h 990595"/>
              <a:gd name="connsiteX1" fmla="*/ 1394417 w 1672656"/>
              <a:gd name="connsiteY1" fmla="*/ 160521 h 990595"/>
              <a:gd name="connsiteX2" fmla="*/ 1672656 w 1672656"/>
              <a:gd name="connsiteY2" fmla="*/ 181539 h 990595"/>
              <a:gd name="connsiteX3" fmla="*/ 1505460 w 1672656"/>
              <a:gd name="connsiteY3" fmla="*/ 410996 h 990595"/>
              <a:gd name="connsiteX4" fmla="*/ 1360648 w 1672656"/>
              <a:gd name="connsiteY4" fmla="*/ 480880 h 990595"/>
              <a:gd name="connsiteX5" fmla="*/ 1449073 w 1672656"/>
              <a:gd name="connsiteY5" fmla="*/ 544601 h 990595"/>
              <a:gd name="connsiteX6" fmla="*/ 1353314 w 1672656"/>
              <a:gd name="connsiteY6" fmla="*/ 602261 h 990595"/>
              <a:gd name="connsiteX7" fmla="*/ 1534544 w 1672656"/>
              <a:gd name="connsiteY7" fmla="*/ 777327 h 990595"/>
              <a:gd name="connsiteX8" fmla="*/ 1407510 w 1672656"/>
              <a:gd name="connsiteY8" fmla="*/ 823781 h 990595"/>
              <a:gd name="connsiteX9" fmla="*/ 1487174 w 1672656"/>
              <a:gd name="connsiteY9" fmla="*/ 928301 h 990595"/>
              <a:gd name="connsiteX10" fmla="*/ 1337983 w 1672656"/>
              <a:gd name="connsiteY10" fmla="*/ 964719 h 990595"/>
              <a:gd name="connsiteX11" fmla="*/ 476250 w 1672656"/>
              <a:gd name="connsiteY11" fmla="*/ 966146 h 990595"/>
              <a:gd name="connsiteX12" fmla="*/ 481140 w 1672656"/>
              <a:gd name="connsiteY12" fmla="*/ 990595 h 990595"/>
              <a:gd name="connsiteX13" fmla="*/ 0 w 1672656"/>
              <a:gd name="connsiteY13" fmla="*/ 689921 h 990595"/>
              <a:gd name="connsiteX14" fmla="*/ 0 w 1672656"/>
              <a:gd name="connsiteY14" fmla="*/ 527996 h 990595"/>
              <a:gd name="connsiteX15" fmla="*/ 57150 w 1672656"/>
              <a:gd name="connsiteY15" fmla="*/ 318446 h 990595"/>
              <a:gd name="connsiteX16" fmla="*/ 927643 w 1672656"/>
              <a:gd name="connsiteY16" fmla="*/ 117402 h 990595"/>
              <a:gd name="connsiteX17" fmla="*/ 1496431 w 1672656"/>
              <a:gd name="connsiteY17" fmla="*/ 0 h 990595"/>
              <a:gd name="connsiteX0" fmla="*/ 1496431 w 1672656"/>
              <a:gd name="connsiteY0" fmla="*/ 0 h 990595"/>
              <a:gd name="connsiteX1" fmla="*/ 1394417 w 1672656"/>
              <a:gd name="connsiteY1" fmla="*/ 160521 h 990595"/>
              <a:gd name="connsiteX2" fmla="*/ 1672656 w 1672656"/>
              <a:gd name="connsiteY2" fmla="*/ 181539 h 990595"/>
              <a:gd name="connsiteX3" fmla="*/ 1518461 w 1672656"/>
              <a:gd name="connsiteY3" fmla="*/ 441332 h 990595"/>
              <a:gd name="connsiteX4" fmla="*/ 1360648 w 1672656"/>
              <a:gd name="connsiteY4" fmla="*/ 480880 h 990595"/>
              <a:gd name="connsiteX5" fmla="*/ 1449073 w 1672656"/>
              <a:gd name="connsiteY5" fmla="*/ 544601 h 990595"/>
              <a:gd name="connsiteX6" fmla="*/ 1353314 w 1672656"/>
              <a:gd name="connsiteY6" fmla="*/ 602261 h 990595"/>
              <a:gd name="connsiteX7" fmla="*/ 1534544 w 1672656"/>
              <a:gd name="connsiteY7" fmla="*/ 777327 h 990595"/>
              <a:gd name="connsiteX8" fmla="*/ 1407510 w 1672656"/>
              <a:gd name="connsiteY8" fmla="*/ 823781 h 990595"/>
              <a:gd name="connsiteX9" fmla="*/ 1487174 w 1672656"/>
              <a:gd name="connsiteY9" fmla="*/ 928301 h 990595"/>
              <a:gd name="connsiteX10" fmla="*/ 1337983 w 1672656"/>
              <a:gd name="connsiteY10" fmla="*/ 964719 h 990595"/>
              <a:gd name="connsiteX11" fmla="*/ 476250 w 1672656"/>
              <a:gd name="connsiteY11" fmla="*/ 966146 h 990595"/>
              <a:gd name="connsiteX12" fmla="*/ 481140 w 1672656"/>
              <a:gd name="connsiteY12" fmla="*/ 990595 h 990595"/>
              <a:gd name="connsiteX13" fmla="*/ 0 w 1672656"/>
              <a:gd name="connsiteY13" fmla="*/ 689921 h 990595"/>
              <a:gd name="connsiteX14" fmla="*/ 0 w 1672656"/>
              <a:gd name="connsiteY14" fmla="*/ 527996 h 990595"/>
              <a:gd name="connsiteX15" fmla="*/ 57150 w 1672656"/>
              <a:gd name="connsiteY15" fmla="*/ 318446 h 990595"/>
              <a:gd name="connsiteX16" fmla="*/ 927643 w 1672656"/>
              <a:gd name="connsiteY16" fmla="*/ 117402 h 990595"/>
              <a:gd name="connsiteX17" fmla="*/ 1496431 w 1672656"/>
              <a:gd name="connsiteY17" fmla="*/ 0 h 990595"/>
              <a:gd name="connsiteX0" fmla="*/ 1496431 w 1672656"/>
              <a:gd name="connsiteY0" fmla="*/ 0 h 990595"/>
              <a:gd name="connsiteX1" fmla="*/ 1394417 w 1672656"/>
              <a:gd name="connsiteY1" fmla="*/ 160521 h 990595"/>
              <a:gd name="connsiteX2" fmla="*/ 1672656 w 1672656"/>
              <a:gd name="connsiteY2" fmla="*/ 181539 h 990595"/>
              <a:gd name="connsiteX3" fmla="*/ 1514127 w 1672656"/>
              <a:gd name="connsiteY3" fmla="*/ 358992 h 990595"/>
              <a:gd name="connsiteX4" fmla="*/ 1360648 w 1672656"/>
              <a:gd name="connsiteY4" fmla="*/ 480880 h 990595"/>
              <a:gd name="connsiteX5" fmla="*/ 1449073 w 1672656"/>
              <a:gd name="connsiteY5" fmla="*/ 544601 h 990595"/>
              <a:gd name="connsiteX6" fmla="*/ 1353314 w 1672656"/>
              <a:gd name="connsiteY6" fmla="*/ 602261 h 990595"/>
              <a:gd name="connsiteX7" fmla="*/ 1534544 w 1672656"/>
              <a:gd name="connsiteY7" fmla="*/ 777327 h 990595"/>
              <a:gd name="connsiteX8" fmla="*/ 1407510 w 1672656"/>
              <a:gd name="connsiteY8" fmla="*/ 823781 h 990595"/>
              <a:gd name="connsiteX9" fmla="*/ 1487174 w 1672656"/>
              <a:gd name="connsiteY9" fmla="*/ 928301 h 990595"/>
              <a:gd name="connsiteX10" fmla="*/ 1337983 w 1672656"/>
              <a:gd name="connsiteY10" fmla="*/ 964719 h 990595"/>
              <a:gd name="connsiteX11" fmla="*/ 476250 w 1672656"/>
              <a:gd name="connsiteY11" fmla="*/ 966146 h 990595"/>
              <a:gd name="connsiteX12" fmla="*/ 481140 w 1672656"/>
              <a:gd name="connsiteY12" fmla="*/ 990595 h 990595"/>
              <a:gd name="connsiteX13" fmla="*/ 0 w 1672656"/>
              <a:gd name="connsiteY13" fmla="*/ 689921 h 990595"/>
              <a:gd name="connsiteX14" fmla="*/ 0 w 1672656"/>
              <a:gd name="connsiteY14" fmla="*/ 527996 h 990595"/>
              <a:gd name="connsiteX15" fmla="*/ 57150 w 1672656"/>
              <a:gd name="connsiteY15" fmla="*/ 318446 h 990595"/>
              <a:gd name="connsiteX16" fmla="*/ 927643 w 1672656"/>
              <a:gd name="connsiteY16" fmla="*/ 117402 h 990595"/>
              <a:gd name="connsiteX17" fmla="*/ 1496431 w 1672656"/>
              <a:gd name="connsiteY17" fmla="*/ 0 h 990595"/>
              <a:gd name="connsiteX0" fmla="*/ 1496431 w 1672656"/>
              <a:gd name="connsiteY0" fmla="*/ 0 h 990595"/>
              <a:gd name="connsiteX1" fmla="*/ 1394417 w 1672656"/>
              <a:gd name="connsiteY1" fmla="*/ 160521 h 990595"/>
              <a:gd name="connsiteX2" fmla="*/ 1672656 w 1672656"/>
              <a:gd name="connsiteY2" fmla="*/ 181539 h 990595"/>
              <a:gd name="connsiteX3" fmla="*/ 1514127 w 1672656"/>
              <a:gd name="connsiteY3" fmla="*/ 358992 h 990595"/>
              <a:gd name="connsiteX4" fmla="*/ 1418957 w 1672656"/>
              <a:gd name="connsiteY4" fmla="*/ 441349 h 990595"/>
              <a:gd name="connsiteX5" fmla="*/ 1360648 w 1672656"/>
              <a:gd name="connsiteY5" fmla="*/ 480880 h 990595"/>
              <a:gd name="connsiteX6" fmla="*/ 1449073 w 1672656"/>
              <a:gd name="connsiteY6" fmla="*/ 544601 h 990595"/>
              <a:gd name="connsiteX7" fmla="*/ 1353314 w 1672656"/>
              <a:gd name="connsiteY7" fmla="*/ 602261 h 990595"/>
              <a:gd name="connsiteX8" fmla="*/ 1534544 w 1672656"/>
              <a:gd name="connsiteY8" fmla="*/ 777327 h 990595"/>
              <a:gd name="connsiteX9" fmla="*/ 1407510 w 1672656"/>
              <a:gd name="connsiteY9" fmla="*/ 823781 h 990595"/>
              <a:gd name="connsiteX10" fmla="*/ 1487174 w 1672656"/>
              <a:gd name="connsiteY10" fmla="*/ 928301 h 990595"/>
              <a:gd name="connsiteX11" fmla="*/ 1337983 w 1672656"/>
              <a:gd name="connsiteY11" fmla="*/ 964719 h 990595"/>
              <a:gd name="connsiteX12" fmla="*/ 476250 w 1672656"/>
              <a:gd name="connsiteY12" fmla="*/ 966146 h 990595"/>
              <a:gd name="connsiteX13" fmla="*/ 481140 w 1672656"/>
              <a:gd name="connsiteY13" fmla="*/ 990595 h 990595"/>
              <a:gd name="connsiteX14" fmla="*/ 0 w 1672656"/>
              <a:gd name="connsiteY14" fmla="*/ 689921 h 990595"/>
              <a:gd name="connsiteX15" fmla="*/ 0 w 1672656"/>
              <a:gd name="connsiteY15" fmla="*/ 527996 h 990595"/>
              <a:gd name="connsiteX16" fmla="*/ 57150 w 1672656"/>
              <a:gd name="connsiteY16" fmla="*/ 318446 h 990595"/>
              <a:gd name="connsiteX17" fmla="*/ 927643 w 1672656"/>
              <a:gd name="connsiteY17" fmla="*/ 117402 h 990595"/>
              <a:gd name="connsiteX18" fmla="*/ 1496431 w 1672656"/>
              <a:gd name="connsiteY18" fmla="*/ 0 h 990595"/>
              <a:gd name="connsiteX0" fmla="*/ 1496431 w 1672656"/>
              <a:gd name="connsiteY0" fmla="*/ 0 h 990595"/>
              <a:gd name="connsiteX1" fmla="*/ 1394417 w 1672656"/>
              <a:gd name="connsiteY1" fmla="*/ 160521 h 990595"/>
              <a:gd name="connsiteX2" fmla="*/ 1672656 w 1672656"/>
              <a:gd name="connsiteY2" fmla="*/ 181539 h 990595"/>
              <a:gd name="connsiteX3" fmla="*/ 1514127 w 1672656"/>
              <a:gd name="connsiteY3" fmla="*/ 358992 h 990595"/>
              <a:gd name="connsiteX4" fmla="*/ 1535965 w 1672656"/>
              <a:gd name="connsiteY4" fmla="*/ 450017 h 990595"/>
              <a:gd name="connsiteX5" fmla="*/ 1360648 w 1672656"/>
              <a:gd name="connsiteY5" fmla="*/ 480880 h 990595"/>
              <a:gd name="connsiteX6" fmla="*/ 1449073 w 1672656"/>
              <a:gd name="connsiteY6" fmla="*/ 544601 h 990595"/>
              <a:gd name="connsiteX7" fmla="*/ 1353314 w 1672656"/>
              <a:gd name="connsiteY7" fmla="*/ 602261 h 990595"/>
              <a:gd name="connsiteX8" fmla="*/ 1534544 w 1672656"/>
              <a:gd name="connsiteY8" fmla="*/ 777327 h 990595"/>
              <a:gd name="connsiteX9" fmla="*/ 1407510 w 1672656"/>
              <a:gd name="connsiteY9" fmla="*/ 823781 h 990595"/>
              <a:gd name="connsiteX10" fmla="*/ 1487174 w 1672656"/>
              <a:gd name="connsiteY10" fmla="*/ 928301 h 990595"/>
              <a:gd name="connsiteX11" fmla="*/ 1337983 w 1672656"/>
              <a:gd name="connsiteY11" fmla="*/ 964719 h 990595"/>
              <a:gd name="connsiteX12" fmla="*/ 476250 w 1672656"/>
              <a:gd name="connsiteY12" fmla="*/ 966146 h 990595"/>
              <a:gd name="connsiteX13" fmla="*/ 481140 w 1672656"/>
              <a:gd name="connsiteY13" fmla="*/ 990595 h 990595"/>
              <a:gd name="connsiteX14" fmla="*/ 0 w 1672656"/>
              <a:gd name="connsiteY14" fmla="*/ 689921 h 990595"/>
              <a:gd name="connsiteX15" fmla="*/ 0 w 1672656"/>
              <a:gd name="connsiteY15" fmla="*/ 527996 h 990595"/>
              <a:gd name="connsiteX16" fmla="*/ 57150 w 1672656"/>
              <a:gd name="connsiteY16" fmla="*/ 318446 h 990595"/>
              <a:gd name="connsiteX17" fmla="*/ 927643 w 1672656"/>
              <a:gd name="connsiteY17" fmla="*/ 117402 h 990595"/>
              <a:gd name="connsiteX18" fmla="*/ 1496431 w 1672656"/>
              <a:gd name="connsiteY18" fmla="*/ 0 h 990595"/>
              <a:gd name="connsiteX0" fmla="*/ 1496431 w 1672656"/>
              <a:gd name="connsiteY0" fmla="*/ 0 h 990595"/>
              <a:gd name="connsiteX1" fmla="*/ 1394417 w 1672656"/>
              <a:gd name="connsiteY1" fmla="*/ 160521 h 990595"/>
              <a:gd name="connsiteX2" fmla="*/ 1672656 w 1672656"/>
              <a:gd name="connsiteY2" fmla="*/ 181539 h 990595"/>
              <a:gd name="connsiteX3" fmla="*/ 1514127 w 1672656"/>
              <a:gd name="connsiteY3" fmla="*/ 358992 h 990595"/>
              <a:gd name="connsiteX4" fmla="*/ 1535965 w 1672656"/>
              <a:gd name="connsiteY4" fmla="*/ 450017 h 990595"/>
              <a:gd name="connsiteX5" fmla="*/ 1382317 w 1672656"/>
              <a:gd name="connsiteY5" fmla="*/ 498215 h 990595"/>
              <a:gd name="connsiteX6" fmla="*/ 1449073 w 1672656"/>
              <a:gd name="connsiteY6" fmla="*/ 544601 h 990595"/>
              <a:gd name="connsiteX7" fmla="*/ 1353314 w 1672656"/>
              <a:gd name="connsiteY7" fmla="*/ 602261 h 990595"/>
              <a:gd name="connsiteX8" fmla="*/ 1534544 w 1672656"/>
              <a:gd name="connsiteY8" fmla="*/ 777327 h 990595"/>
              <a:gd name="connsiteX9" fmla="*/ 1407510 w 1672656"/>
              <a:gd name="connsiteY9" fmla="*/ 823781 h 990595"/>
              <a:gd name="connsiteX10" fmla="*/ 1487174 w 1672656"/>
              <a:gd name="connsiteY10" fmla="*/ 928301 h 990595"/>
              <a:gd name="connsiteX11" fmla="*/ 1337983 w 1672656"/>
              <a:gd name="connsiteY11" fmla="*/ 964719 h 990595"/>
              <a:gd name="connsiteX12" fmla="*/ 476250 w 1672656"/>
              <a:gd name="connsiteY12" fmla="*/ 966146 h 990595"/>
              <a:gd name="connsiteX13" fmla="*/ 481140 w 1672656"/>
              <a:gd name="connsiteY13" fmla="*/ 990595 h 990595"/>
              <a:gd name="connsiteX14" fmla="*/ 0 w 1672656"/>
              <a:gd name="connsiteY14" fmla="*/ 689921 h 990595"/>
              <a:gd name="connsiteX15" fmla="*/ 0 w 1672656"/>
              <a:gd name="connsiteY15" fmla="*/ 527996 h 990595"/>
              <a:gd name="connsiteX16" fmla="*/ 57150 w 1672656"/>
              <a:gd name="connsiteY16" fmla="*/ 318446 h 990595"/>
              <a:gd name="connsiteX17" fmla="*/ 927643 w 1672656"/>
              <a:gd name="connsiteY17" fmla="*/ 117402 h 990595"/>
              <a:gd name="connsiteX18" fmla="*/ 1496431 w 1672656"/>
              <a:gd name="connsiteY18" fmla="*/ 0 h 990595"/>
              <a:gd name="connsiteX0" fmla="*/ 1496431 w 1672656"/>
              <a:gd name="connsiteY0" fmla="*/ 0 h 990595"/>
              <a:gd name="connsiteX1" fmla="*/ 1394417 w 1672656"/>
              <a:gd name="connsiteY1" fmla="*/ 160521 h 990595"/>
              <a:gd name="connsiteX2" fmla="*/ 1672656 w 1672656"/>
              <a:gd name="connsiteY2" fmla="*/ 181539 h 990595"/>
              <a:gd name="connsiteX3" fmla="*/ 1514127 w 1672656"/>
              <a:gd name="connsiteY3" fmla="*/ 358992 h 990595"/>
              <a:gd name="connsiteX4" fmla="*/ 1535965 w 1672656"/>
              <a:gd name="connsiteY4" fmla="*/ 450017 h 990595"/>
              <a:gd name="connsiteX5" fmla="*/ 1382317 w 1672656"/>
              <a:gd name="connsiteY5" fmla="*/ 498215 h 990595"/>
              <a:gd name="connsiteX6" fmla="*/ 1483742 w 1672656"/>
              <a:gd name="connsiteY6" fmla="*/ 583604 h 990595"/>
              <a:gd name="connsiteX7" fmla="*/ 1353314 w 1672656"/>
              <a:gd name="connsiteY7" fmla="*/ 602261 h 990595"/>
              <a:gd name="connsiteX8" fmla="*/ 1534544 w 1672656"/>
              <a:gd name="connsiteY8" fmla="*/ 777327 h 990595"/>
              <a:gd name="connsiteX9" fmla="*/ 1407510 w 1672656"/>
              <a:gd name="connsiteY9" fmla="*/ 823781 h 990595"/>
              <a:gd name="connsiteX10" fmla="*/ 1487174 w 1672656"/>
              <a:gd name="connsiteY10" fmla="*/ 928301 h 990595"/>
              <a:gd name="connsiteX11" fmla="*/ 1337983 w 1672656"/>
              <a:gd name="connsiteY11" fmla="*/ 964719 h 990595"/>
              <a:gd name="connsiteX12" fmla="*/ 476250 w 1672656"/>
              <a:gd name="connsiteY12" fmla="*/ 966146 h 990595"/>
              <a:gd name="connsiteX13" fmla="*/ 481140 w 1672656"/>
              <a:gd name="connsiteY13" fmla="*/ 990595 h 990595"/>
              <a:gd name="connsiteX14" fmla="*/ 0 w 1672656"/>
              <a:gd name="connsiteY14" fmla="*/ 689921 h 990595"/>
              <a:gd name="connsiteX15" fmla="*/ 0 w 1672656"/>
              <a:gd name="connsiteY15" fmla="*/ 527996 h 990595"/>
              <a:gd name="connsiteX16" fmla="*/ 57150 w 1672656"/>
              <a:gd name="connsiteY16" fmla="*/ 318446 h 990595"/>
              <a:gd name="connsiteX17" fmla="*/ 927643 w 1672656"/>
              <a:gd name="connsiteY17" fmla="*/ 117402 h 990595"/>
              <a:gd name="connsiteX18" fmla="*/ 1496431 w 1672656"/>
              <a:gd name="connsiteY18" fmla="*/ 0 h 990595"/>
              <a:gd name="connsiteX0" fmla="*/ 1496431 w 1672656"/>
              <a:gd name="connsiteY0" fmla="*/ 0 h 990595"/>
              <a:gd name="connsiteX1" fmla="*/ 1394417 w 1672656"/>
              <a:gd name="connsiteY1" fmla="*/ 160521 h 990595"/>
              <a:gd name="connsiteX2" fmla="*/ 1672656 w 1672656"/>
              <a:gd name="connsiteY2" fmla="*/ 181539 h 990595"/>
              <a:gd name="connsiteX3" fmla="*/ 1514127 w 1672656"/>
              <a:gd name="connsiteY3" fmla="*/ 358992 h 990595"/>
              <a:gd name="connsiteX4" fmla="*/ 1535965 w 1672656"/>
              <a:gd name="connsiteY4" fmla="*/ 450017 h 990595"/>
              <a:gd name="connsiteX5" fmla="*/ 1382317 w 1672656"/>
              <a:gd name="connsiteY5" fmla="*/ 498215 h 990595"/>
              <a:gd name="connsiteX6" fmla="*/ 1483742 w 1672656"/>
              <a:gd name="connsiteY6" fmla="*/ 583604 h 990595"/>
              <a:gd name="connsiteX7" fmla="*/ 1374982 w 1672656"/>
              <a:gd name="connsiteY7" fmla="*/ 628263 h 990595"/>
              <a:gd name="connsiteX8" fmla="*/ 1534544 w 1672656"/>
              <a:gd name="connsiteY8" fmla="*/ 777327 h 990595"/>
              <a:gd name="connsiteX9" fmla="*/ 1407510 w 1672656"/>
              <a:gd name="connsiteY9" fmla="*/ 823781 h 990595"/>
              <a:gd name="connsiteX10" fmla="*/ 1487174 w 1672656"/>
              <a:gd name="connsiteY10" fmla="*/ 928301 h 990595"/>
              <a:gd name="connsiteX11" fmla="*/ 1337983 w 1672656"/>
              <a:gd name="connsiteY11" fmla="*/ 964719 h 990595"/>
              <a:gd name="connsiteX12" fmla="*/ 476250 w 1672656"/>
              <a:gd name="connsiteY12" fmla="*/ 966146 h 990595"/>
              <a:gd name="connsiteX13" fmla="*/ 481140 w 1672656"/>
              <a:gd name="connsiteY13" fmla="*/ 990595 h 990595"/>
              <a:gd name="connsiteX14" fmla="*/ 0 w 1672656"/>
              <a:gd name="connsiteY14" fmla="*/ 689921 h 990595"/>
              <a:gd name="connsiteX15" fmla="*/ 0 w 1672656"/>
              <a:gd name="connsiteY15" fmla="*/ 527996 h 990595"/>
              <a:gd name="connsiteX16" fmla="*/ 57150 w 1672656"/>
              <a:gd name="connsiteY16" fmla="*/ 318446 h 990595"/>
              <a:gd name="connsiteX17" fmla="*/ 927643 w 1672656"/>
              <a:gd name="connsiteY17" fmla="*/ 117402 h 990595"/>
              <a:gd name="connsiteX18" fmla="*/ 1496431 w 1672656"/>
              <a:gd name="connsiteY18" fmla="*/ 0 h 990595"/>
              <a:gd name="connsiteX0" fmla="*/ 1496431 w 1672656"/>
              <a:gd name="connsiteY0" fmla="*/ 0 h 990595"/>
              <a:gd name="connsiteX1" fmla="*/ 1394417 w 1672656"/>
              <a:gd name="connsiteY1" fmla="*/ 160521 h 990595"/>
              <a:gd name="connsiteX2" fmla="*/ 1672656 w 1672656"/>
              <a:gd name="connsiteY2" fmla="*/ 181539 h 990595"/>
              <a:gd name="connsiteX3" fmla="*/ 1514127 w 1672656"/>
              <a:gd name="connsiteY3" fmla="*/ 358992 h 990595"/>
              <a:gd name="connsiteX4" fmla="*/ 1535965 w 1672656"/>
              <a:gd name="connsiteY4" fmla="*/ 450017 h 990595"/>
              <a:gd name="connsiteX5" fmla="*/ 1382317 w 1672656"/>
              <a:gd name="connsiteY5" fmla="*/ 498215 h 990595"/>
              <a:gd name="connsiteX6" fmla="*/ 1483742 w 1672656"/>
              <a:gd name="connsiteY6" fmla="*/ 583604 h 990595"/>
              <a:gd name="connsiteX7" fmla="*/ 1374982 w 1672656"/>
              <a:gd name="connsiteY7" fmla="*/ 628263 h 990595"/>
              <a:gd name="connsiteX8" fmla="*/ 1577880 w 1672656"/>
              <a:gd name="connsiteY8" fmla="*/ 842331 h 990595"/>
              <a:gd name="connsiteX9" fmla="*/ 1407510 w 1672656"/>
              <a:gd name="connsiteY9" fmla="*/ 823781 h 990595"/>
              <a:gd name="connsiteX10" fmla="*/ 1487174 w 1672656"/>
              <a:gd name="connsiteY10" fmla="*/ 928301 h 990595"/>
              <a:gd name="connsiteX11" fmla="*/ 1337983 w 1672656"/>
              <a:gd name="connsiteY11" fmla="*/ 964719 h 990595"/>
              <a:gd name="connsiteX12" fmla="*/ 476250 w 1672656"/>
              <a:gd name="connsiteY12" fmla="*/ 966146 h 990595"/>
              <a:gd name="connsiteX13" fmla="*/ 481140 w 1672656"/>
              <a:gd name="connsiteY13" fmla="*/ 990595 h 990595"/>
              <a:gd name="connsiteX14" fmla="*/ 0 w 1672656"/>
              <a:gd name="connsiteY14" fmla="*/ 689921 h 990595"/>
              <a:gd name="connsiteX15" fmla="*/ 0 w 1672656"/>
              <a:gd name="connsiteY15" fmla="*/ 527996 h 990595"/>
              <a:gd name="connsiteX16" fmla="*/ 57150 w 1672656"/>
              <a:gd name="connsiteY16" fmla="*/ 318446 h 990595"/>
              <a:gd name="connsiteX17" fmla="*/ 927643 w 1672656"/>
              <a:gd name="connsiteY17" fmla="*/ 117402 h 990595"/>
              <a:gd name="connsiteX18" fmla="*/ 1496431 w 1672656"/>
              <a:gd name="connsiteY18" fmla="*/ 0 h 990595"/>
              <a:gd name="connsiteX0" fmla="*/ 1496431 w 1672656"/>
              <a:gd name="connsiteY0" fmla="*/ 0 h 990595"/>
              <a:gd name="connsiteX1" fmla="*/ 1394417 w 1672656"/>
              <a:gd name="connsiteY1" fmla="*/ 160521 h 990595"/>
              <a:gd name="connsiteX2" fmla="*/ 1672656 w 1672656"/>
              <a:gd name="connsiteY2" fmla="*/ 181539 h 990595"/>
              <a:gd name="connsiteX3" fmla="*/ 1514127 w 1672656"/>
              <a:gd name="connsiteY3" fmla="*/ 358992 h 990595"/>
              <a:gd name="connsiteX4" fmla="*/ 1535965 w 1672656"/>
              <a:gd name="connsiteY4" fmla="*/ 450017 h 990595"/>
              <a:gd name="connsiteX5" fmla="*/ 1382317 w 1672656"/>
              <a:gd name="connsiteY5" fmla="*/ 498215 h 990595"/>
              <a:gd name="connsiteX6" fmla="*/ 1483742 w 1672656"/>
              <a:gd name="connsiteY6" fmla="*/ 583604 h 990595"/>
              <a:gd name="connsiteX7" fmla="*/ 1366315 w 1672656"/>
              <a:gd name="connsiteY7" fmla="*/ 636930 h 990595"/>
              <a:gd name="connsiteX8" fmla="*/ 1577880 w 1672656"/>
              <a:gd name="connsiteY8" fmla="*/ 842331 h 990595"/>
              <a:gd name="connsiteX9" fmla="*/ 1407510 w 1672656"/>
              <a:gd name="connsiteY9" fmla="*/ 823781 h 990595"/>
              <a:gd name="connsiteX10" fmla="*/ 1487174 w 1672656"/>
              <a:gd name="connsiteY10" fmla="*/ 928301 h 990595"/>
              <a:gd name="connsiteX11" fmla="*/ 1337983 w 1672656"/>
              <a:gd name="connsiteY11" fmla="*/ 964719 h 990595"/>
              <a:gd name="connsiteX12" fmla="*/ 476250 w 1672656"/>
              <a:gd name="connsiteY12" fmla="*/ 966146 h 990595"/>
              <a:gd name="connsiteX13" fmla="*/ 481140 w 1672656"/>
              <a:gd name="connsiteY13" fmla="*/ 990595 h 990595"/>
              <a:gd name="connsiteX14" fmla="*/ 0 w 1672656"/>
              <a:gd name="connsiteY14" fmla="*/ 689921 h 990595"/>
              <a:gd name="connsiteX15" fmla="*/ 0 w 1672656"/>
              <a:gd name="connsiteY15" fmla="*/ 527996 h 990595"/>
              <a:gd name="connsiteX16" fmla="*/ 57150 w 1672656"/>
              <a:gd name="connsiteY16" fmla="*/ 318446 h 990595"/>
              <a:gd name="connsiteX17" fmla="*/ 927643 w 1672656"/>
              <a:gd name="connsiteY17" fmla="*/ 117402 h 990595"/>
              <a:gd name="connsiteX18" fmla="*/ 1496431 w 1672656"/>
              <a:gd name="connsiteY18" fmla="*/ 0 h 990595"/>
              <a:gd name="connsiteX0" fmla="*/ 1496431 w 1672656"/>
              <a:gd name="connsiteY0" fmla="*/ 0 h 990595"/>
              <a:gd name="connsiteX1" fmla="*/ 1394417 w 1672656"/>
              <a:gd name="connsiteY1" fmla="*/ 160521 h 990595"/>
              <a:gd name="connsiteX2" fmla="*/ 1672656 w 1672656"/>
              <a:gd name="connsiteY2" fmla="*/ 181539 h 990595"/>
              <a:gd name="connsiteX3" fmla="*/ 1514127 w 1672656"/>
              <a:gd name="connsiteY3" fmla="*/ 358992 h 990595"/>
              <a:gd name="connsiteX4" fmla="*/ 1535965 w 1672656"/>
              <a:gd name="connsiteY4" fmla="*/ 450017 h 990595"/>
              <a:gd name="connsiteX5" fmla="*/ 1382317 w 1672656"/>
              <a:gd name="connsiteY5" fmla="*/ 498215 h 990595"/>
              <a:gd name="connsiteX6" fmla="*/ 1483742 w 1672656"/>
              <a:gd name="connsiteY6" fmla="*/ 583604 h 990595"/>
              <a:gd name="connsiteX7" fmla="*/ 1366315 w 1672656"/>
              <a:gd name="connsiteY7" fmla="*/ 636930 h 990595"/>
              <a:gd name="connsiteX8" fmla="*/ 1577880 w 1672656"/>
              <a:gd name="connsiteY8" fmla="*/ 842331 h 990595"/>
              <a:gd name="connsiteX9" fmla="*/ 1450846 w 1672656"/>
              <a:gd name="connsiteY9" fmla="*/ 897453 h 990595"/>
              <a:gd name="connsiteX10" fmla="*/ 1487174 w 1672656"/>
              <a:gd name="connsiteY10" fmla="*/ 928301 h 990595"/>
              <a:gd name="connsiteX11" fmla="*/ 1337983 w 1672656"/>
              <a:gd name="connsiteY11" fmla="*/ 964719 h 990595"/>
              <a:gd name="connsiteX12" fmla="*/ 476250 w 1672656"/>
              <a:gd name="connsiteY12" fmla="*/ 966146 h 990595"/>
              <a:gd name="connsiteX13" fmla="*/ 481140 w 1672656"/>
              <a:gd name="connsiteY13" fmla="*/ 990595 h 990595"/>
              <a:gd name="connsiteX14" fmla="*/ 0 w 1672656"/>
              <a:gd name="connsiteY14" fmla="*/ 689921 h 990595"/>
              <a:gd name="connsiteX15" fmla="*/ 0 w 1672656"/>
              <a:gd name="connsiteY15" fmla="*/ 527996 h 990595"/>
              <a:gd name="connsiteX16" fmla="*/ 57150 w 1672656"/>
              <a:gd name="connsiteY16" fmla="*/ 318446 h 990595"/>
              <a:gd name="connsiteX17" fmla="*/ 927643 w 1672656"/>
              <a:gd name="connsiteY17" fmla="*/ 117402 h 990595"/>
              <a:gd name="connsiteX18" fmla="*/ 1496431 w 1672656"/>
              <a:gd name="connsiteY18" fmla="*/ 0 h 990595"/>
              <a:gd name="connsiteX0" fmla="*/ 1496431 w 1672656"/>
              <a:gd name="connsiteY0" fmla="*/ 0 h 990595"/>
              <a:gd name="connsiteX1" fmla="*/ 1394417 w 1672656"/>
              <a:gd name="connsiteY1" fmla="*/ 160521 h 990595"/>
              <a:gd name="connsiteX2" fmla="*/ 1672656 w 1672656"/>
              <a:gd name="connsiteY2" fmla="*/ 181539 h 990595"/>
              <a:gd name="connsiteX3" fmla="*/ 1514127 w 1672656"/>
              <a:gd name="connsiteY3" fmla="*/ 358992 h 990595"/>
              <a:gd name="connsiteX4" fmla="*/ 1535965 w 1672656"/>
              <a:gd name="connsiteY4" fmla="*/ 450017 h 990595"/>
              <a:gd name="connsiteX5" fmla="*/ 1382317 w 1672656"/>
              <a:gd name="connsiteY5" fmla="*/ 498215 h 990595"/>
              <a:gd name="connsiteX6" fmla="*/ 1483742 w 1672656"/>
              <a:gd name="connsiteY6" fmla="*/ 583604 h 990595"/>
              <a:gd name="connsiteX7" fmla="*/ 1366315 w 1672656"/>
              <a:gd name="connsiteY7" fmla="*/ 636930 h 990595"/>
              <a:gd name="connsiteX8" fmla="*/ 1577880 w 1672656"/>
              <a:gd name="connsiteY8" fmla="*/ 842331 h 990595"/>
              <a:gd name="connsiteX9" fmla="*/ 1450846 w 1672656"/>
              <a:gd name="connsiteY9" fmla="*/ 897453 h 990595"/>
              <a:gd name="connsiteX10" fmla="*/ 1543511 w 1672656"/>
              <a:gd name="connsiteY10" fmla="*/ 984638 h 990595"/>
              <a:gd name="connsiteX11" fmla="*/ 1337983 w 1672656"/>
              <a:gd name="connsiteY11" fmla="*/ 964719 h 990595"/>
              <a:gd name="connsiteX12" fmla="*/ 476250 w 1672656"/>
              <a:gd name="connsiteY12" fmla="*/ 966146 h 990595"/>
              <a:gd name="connsiteX13" fmla="*/ 481140 w 1672656"/>
              <a:gd name="connsiteY13" fmla="*/ 990595 h 990595"/>
              <a:gd name="connsiteX14" fmla="*/ 0 w 1672656"/>
              <a:gd name="connsiteY14" fmla="*/ 689921 h 990595"/>
              <a:gd name="connsiteX15" fmla="*/ 0 w 1672656"/>
              <a:gd name="connsiteY15" fmla="*/ 527996 h 990595"/>
              <a:gd name="connsiteX16" fmla="*/ 57150 w 1672656"/>
              <a:gd name="connsiteY16" fmla="*/ 318446 h 990595"/>
              <a:gd name="connsiteX17" fmla="*/ 927643 w 1672656"/>
              <a:gd name="connsiteY17" fmla="*/ 117402 h 990595"/>
              <a:gd name="connsiteX18" fmla="*/ 1496431 w 1672656"/>
              <a:gd name="connsiteY18" fmla="*/ 0 h 990595"/>
              <a:gd name="connsiteX0" fmla="*/ 1496431 w 1672656"/>
              <a:gd name="connsiteY0" fmla="*/ 0 h 1103395"/>
              <a:gd name="connsiteX1" fmla="*/ 1394417 w 1672656"/>
              <a:gd name="connsiteY1" fmla="*/ 160521 h 1103395"/>
              <a:gd name="connsiteX2" fmla="*/ 1672656 w 1672656"/>
              <a:gd name="connsiteY2" fmla="*/ 181539 h 1103395"/>
              <a:gd name="connsiteX3" fmla="*/ 1514127 w 1672656"/>
              <a:gd name="connsiteY3" fmla="*/ 358992 h 1103395"/>
              <a:gd name="connsiteX4" fmla="*/ 1535965 w 1672656"/>
              <a:gd name="connsiteY4" fmla="*/ 450017 h 1103395"/>
              <a:gd name="connsiteX5" fmla="*/ 1382317 w 1672656"/>
              <a:gd name="connsiteY5" fmla="*/ 498215 h 1103395"/>
              <a:gd name="connsiteX6" fmla="*/ 1483742 w 1672656"/>
              <a:gd name="connsiteY6" fmla="*/ 583604 h 1103395"/>
              <a:gd name="connsiteX7" fmla="*/ 1366315 w 1672656"/>
              <a:gd name="connsiteY7" fmla="*/ 636930 h 1103395"/>
              <a:gd name="connsiteX8" fmla="*/ 1577880 w 1672656"/>
              <a:gd name="connsiteY8" fmla="*/ 842331 h 1103395"/>
              <a:gd name="connsiteX9" fmla="*/ 1450846 w 1672656"/>
              <a:gd name="connsiteY9" fmla="*/ 897453 h 1103395"/>
              <a:gd name="connsiteX10" fmla="*/ 1543511 w 1672656"/>
              <a:gd name="connsiteY10" fmla="*/ 984638 h 1103395"/>
              <a:gd name="connsiteX11" fmla="*/ 1342317 w 1672656"/>
              <a:gd name="connsiteY11" fmla="*/ 1103395 h 1103395"/>
              <a:gd name="connsiteX12" fmla="*/ 476250 w 1672656"/>
              <a:gd name="connsiteY12" fmla="*/ 966146 h 1103395"/>
              <a:gd name="connsiteX13" fmla="*/ 481140 w 1672656"/>
              <a:gd name="connsiteY13" fmla="*/ 990595 h 1103395"/>
              <a:gd name="connsiteX14" fmla="*/ 0 w 1672656"/>
              <a:gd name="connsiteY14" fmla="*/ 689921 h 1103395"/>
              <a:gd name="connsiteX15" fmla="*/ 0 w 1672656"/>
              <a:gd name="connsiteY15" fmla="*/ 527996 h 1103395"/>
              <a:gd name="connsiteX16" fmla="*/ 57150 w 1672656"/>
              <a:gd name="connsiteY16" fmla="*/ 318446 h 1103395"/>
              <a:gd name="connsiteX17" fmla="*/ 927643 w 1672656"/>
              <a:gd name="connsiteY17" fmla="*/ 117402 h 1103395"/>
              <a:gd name="connsiteX18" fmla="*/ 1496431 w 1672656"/>
              <a:gd name="connsiteY18" fmla="*/ 0 h 1103395"/>
              <a:gd name="connsiteX0" fmla="*/ 1496431 w 1672656"/>
              <a:gd name="connsiteY0" fmla="*/ 0 h 1103395"/>
              <a:gd name="connsiteX1" fmla="*/ 1394417 w 1672656"/>
              <a:gd name="connsiteY1" fmla="*/ 160521 h 1103395"/>
              <a:gd name="connsiteX2" fmla="*/ 1672656 w 1672656"/>
              <a:gd name="connsiteY2" fmla="*/ 181539 h 1103395"/>
              <a:gd name="connsiteX3" fmla="*/ 1514127 w 1672656"/>
              <a:gd name="connsiteY3" fmla="*/ 358992 h 1103395"/>
              <a:gd name="connsiteX4" fmla="*/ 1535965 w 1672656"/>
              <a:gd name="connsiteY4" fmla="*/ 450017 h 1103395"/>
              <a:gd name="connsiteX5" fmla="*/ 1382317 w 1672656"/>
              <a:gd name="connsiteY5" fmla="*/ 498215 h 1103395"/>
              <a:gd name="connsiteX6" fmla="*/ 1483742 w 1672656"/>
              <a:gd name="connsiteY6" fmla="*/ 583604 h 1103395"/>
              <a:gd name="connsiteX7" fmla="*/ 1366315 w 1672656"/>
              <a:gd name="connsiteY7" fmla="*/ 636930 h 1103395"/>
              <a:gd name="connsiteX8" fmla="*/ 1577880 w 1672656"/>
              <a:gd name="connsiteY8" fmla="*/ 842331 h 1103395"/>
              <a:gd name="connsiteX9" fmla="*/ 1450846 w 1672656"/>
              <a:gd name="connsiteY9" fmla="*/ 897453 h 1103395"/>
              <a:gd name="connsiteX10" fmla="*/ 1543511 w 1672656"/>
              <a:gd name="connsiteY10" fmla="*/ 984638 h 1103395"/>
              <a:gd name="connsiteX11" fmla="*/ 1342317 w 1672656"/>
              <a:gd name="connsiteY11" fmla="*/ 1103395 h 1103395"/>
              <a:gd name="connsiteX12" fmla="*/ 653930 w 1672656"/>
              <a:gd name="connsiteY12" fmla="*/ 1000815 h 1103395"/>
              <a:gd name="connsiteX13" fmla="*/ 481140 w 1672656"/>
              <a:gd name="connsiteY13" fmla="*/ 990595 h 1103395"/>
              <a:gd name="connsiteX14" fmla="*/ 0 w 1672656"/>
              <a:gd name="connsiteY14" fmla="*/ 689921 h 1103395"/>
              <a:gd name="connsiteX15" fmla="*/ 0 w 1672656"/>
              <a:gd name="connsiteY15" fmla="*/ 527996 h 1103395"/>
              <a:gd name="connsiteX16" fmla="*/ 57150 w 1672656"/>
              <a:gd name="connsiteY16" fmla="*/ 318446 h 1103395"/>
              <a:gd name="connsiteX17" fmla="*/ 927643 w 1672656"/>
              <a:gd name="connsiteY17" fmla="*/ 117402 h 1103395"/>
              <a:gd name="connsiteX18" fmla="*/ 1496431 w 1672656"/>
              <a:gd name="connsiteY18" fmla="*/ 0 h 1103395"/>
              <a:gd name="connsiteX0" fmla="*/ 1496431 w 1672656"/>
              <a:gd name="connsiteY0" fmla="*/ 0 h 1103395"/>
              <a:gd name="connsiteX1" fmla="*/ 1394417 w 1672656"/>
              <a:gd name="connsiteY1" fmla="*/ 160521 h 1103395"/>
              <a:gd name="connsiteX2" fmla="*/ 1672656 w 1672656"/>
              <a:gd name="connsiteY2" fmla="*/ 181539 h 1103395"/>
              <a:gd name="connsiteX3" fmla="*/ 1514127 w 1672656"/>
              <a:gd name="connsiteY3" fmla="*/ 358992 h 1103395"/>
              <a:gd name="connsiteX4" fmla="*/ 1535965 w 1672656"/>
              <a:gd name="connsiteY4" fmla="*/ 450017 h 1103395"/>
              <a:gd name="connsiteX5" fmla="*/ 1382317 w 1672656"/>
              <a:gd name="connsiteY5" fmla="*/ 498215 h 1103395"/>
              <a:gd name="connsiteX6" fmla="*/ 1483742 w 1672656"/>
              <a:gd name="connsiteY6" fmla="*/ 583604 h 1103395"/>
              <a:gd name="connsiteX7" fmla="*/ 1366315 w 1672656"/>
              <a:gd name="connsiteY7" fmla="*/ 636930 h 1103395"/>
              <a:gd name="connsiteX8" fmla="*/ 1577880 w 1672656"/>
              <a:gd name="connsiteY8" fmla="*/ 842331 h 1103395"/>
              <a:gd name="connsiteX9" fmla="*/ 1450846 w 1672656"/>
              <a:gd name="connsiteY9" fmla="*/ 897453 h 1103395"/>
              <a:gd name="connsiteX10" fmla="*/ 1543511 w 1672656"/>
              <a:gd name="connsiteY10" fmla="*/ 984638 h 1103395"/>
              <a:gd name="connsiteX11" fmla="*/ 1342317 w 1672656"/>
              <a:gd name="connsiteY11" fmla="*/ 1103395 h 1103395"/>
              <a:gd name="connsiteX12" fmla="*/ 653930 w 1672656"/>
              <a:gd name="connsiteY12" fmla="*/ 1000815 h 1103395"/>
              <a:gd name="connsiteX13" fmla="*/ 481140 w 1672656"/>
              <a:gd name="connsiteY13" fmla="*/ 990595 h 1103395"/>
              <a:gd name="connsiteX14" fmla="*/ 0 w 1672656"/>
              <a:gd name="connsiteY14" fmla="*/ 689921 h 1103395"/>
              <a:gd name="connsiteX15" fmla="*/ 0 w 1672656"/>
              <a:gd name="connsiteY15" fmla="*/ 527996 h 1103395"/>
              <a:gd name="connsiteX16" fmla="*/ 57150 w 1672656"/>
              <a:gd name="connsiteY16" fmla="*/ 318446 h 1103395"/>
              <a:gd name="connsiteX17" fmla="*/ 927643 w 1672656"/>
              <a:gd name="connsiteY17" fmla="*/ 117402 h 1103395"/>
              <a:gd name="connsiteX18" fmla="*/ 1496431 w 1672656"/>
              <a:gd name="connsiteY18" fmla="*/ 0 h 1103395"/>
              <a:gd name="connsiteX0" fmla="*/ 1496431 w 1672656"/>
              <a:gd name="connsiteY0" fmla="*/ 0 h 1103395"/>
              <a:gd name="connsiteX1" fmla="*/ 1394417 w 1672656"/>
              <a:gd name="connsiteY1" fmla="*/ 160521 h 1103395"/>
              <a:gd name="connsiteX2" fmla="*/ 1672656 w 1672656"/>
              <a:gd name="connsiteY2" fmla="*/ 181539 h 1103395"/>
              <a:gd name="connsiteX3" fmla="*/ 1514127 w 1672656"/>
              <a:gd name="connsiteY3" fmla="*/ 358992 h 1103395"/>
              <a:gd name="connsiteX4" fmla="*/ 1535965 w 1672656"/>
              <a:gd name="connsiteY4" fmla="*/ 450017 h 1103395"/>
              <a:gd name="connsiteX5" fmla="*/ 1382317 w 1672656"/>
              <a:gd name="connsiteY5" fmla="*/ 498215 h 1103395"/>
              <a:gd name="connsiteX6" fmla="*/ 1483742 w 1672656"/>
              <a:gd name="connsiteY6" fmla="*/ 583604 h 1103395"/>
              <a:gd name="connsiteX7" fmla="*/ 1366315 w 1672656"/>
              <a:gd name="connsiteY7" fmla="*/ 636930 h 1103395"/>
              <a:gd name="connsiteX8" fmla="*/ 1577880 w 1672656"/>
              <a:gd name="connsiteY8" fmla="*/ 842331 h 1103395"/>
              <a:gd name="connsiteX9" fmla="*/ 1450846 w 1672656"/>
              <a:gd name="connsiteY9" fmla="*/ 897453 h 1103395"/>
              <a:gd name="connsiteX10" fmla="*/ 1543511 w 1672656"/>
              <a:gd name="connsiteY10" fmla="*/ 984638 h 1103395"/>
              <a:gd name="connsiteX11" fmla="*/ 1342317 w 1672656"/>
              <a:gd name="connsiteY11" fmla="*/ 1103395 h 1103395"/>
              <a:gd name="connsiteX12" fmla="*/ 653930 w 1672656"/>
              <a:gd name="connsiteY12" fmla="*/ 1000815 h 1103395"/>
              <a:gd name="connsiteX13" fmla="*/ 481140 w 1672656"/>
              <a:gd name="connsiteY13" fmla="*/ 990595 h 1103395"/>
              <a:gd name="connsiteX14" fmla="*/ 182013 w 1672656"/>
              <a:gd name="connsiteY14" fmla="*/ 793929 h 1103395"/>
              <a:gd name="connsiteX15" fmla="*/ 0 w 1672656"/>
              <a:gd name="connsiteY15" fmla="*/ 527996 h 1103395"/>
              <a:gd name="connsiteX16" fmla="*/ 57150 w 1672656"/>
              <a:gd name="connsiteY16" fmla="*/ 318446 h 1103395"/>
              <a:gd name="connsiteX17" fmla="*/ 927643 w 1672656"/>
              <a:gd name="connsiteY17" fmla="*/ 117402 h 1103395"/>
              <a:gd name="connsiteX18" fmla="*/ 1496431 w 1672656"/>
              <a:gd name="connsiteY18" fmla="*/ 0 h 1103395"/>
              <a:gd name="connsiteX0" fmla="*/ 1439281 w 1615506"/>
              <a:gd name="connsiteY0" fmla="*/ 0 h 1103395"/>
              <a:gd name="connsiteX1" fmla="*/ 1337267 w 1615506"/>
              <a:gd name="connsiteY1" fmla="*/ 160521 h 1103395"/>
              <a:gd name="connsiteX2" fmla="*/ 1615506 w 1615506"/>
              <a:gd name="connsiteY2" fmla="*/ 181539 h 1103395"/>
              <a:gd name="connsiteX3" fmla="*/ 1456977 w 1615506"/>
              <a:gd name="connsiteY3" fmla="*/ 358992 h 1103395"/>
              <a:gd name="connsiteX4" fmla="*/ 1478815 w 1615506"/>
              <a:gd name="connsiteY4" fmla="*/ 450017 h 1103395"/>
              <a:gd name="connsiteX5" fmla="*/ 1325167 w 1615506"/>
              <a:gd name="connsiteY5" fmla="*/ 498215 h 1103395"/>
              <a:gd name="connsiteX6" fmla="*/ 1426592 w 1615506"/>
              <a:gd name="connsiteY6" fmla="*/ 583604 h 1103395"/>
              <a:gd name="connsiteX7" fmla="*/ 1309165 w 1615506"/>
              <a:gd name="connsiteY7" fmla="*/ 636930 h 1103395"/>
              <a:gd name="connsiteX8" fmla="*/ 1520730 w 1615506"/>
              <a:gd name="connsiteY8" fmla="*/ 842331 h 1103395"/>
              <a:gd name="connsiteX9" fmla="*/ 1393696 w 1615506"/>
              <a:gd name="connsiteY9" fmla="*/ 897453 h 1103395"/>
              <a:gd name="connsiteX10" fmla="*/ 1486361 w 1615506"/>
              <a:gd name="connsiteY10" fmla="*/ 984638 h 1103395"/>
              <a:gd name="connsiteX11" fmla="*/ 1285167 w 1615506"/>
              <a:gd name="connsiteY11" fmla="*/ 1103395 h 1103395"/>
              <a:gd name="connsiteX12" fmla="*/ 596780 w 1615506"/>
              <a:gd name="connsiteY12" fmla="*/ 1000815 h 1103395"/>
              <a:gd name="connsiteX13" fmla="*/ 423990 w 1615506"/>
              <a:gd name="connsiteY13" fmla="*/ 990595 h 1103395"/>
              <a:gd name="connsiteX14" fmla="*/ 124863 w 1615506"/>
              <a:gd name="connsiteY14" fmla="*/ 793929 h 1103395"/>
              <a:gd name="connsiteX15" fmla="*/ 7855 w 1615506"/>
              <a:gd name="connsiteY15" fmla="*/ 519329 h 1103395"/>
              <a:gd name="connsiteX16" fmla="*/ 0 w 1615506"/>
              <a:gd name="connsiteY16" fmla="*/ 318446 h 1103395"/>
              <a:gd name="connsiteX17" fmla="*/ 870493 w 1615506"/>
              <a:gd name="connsiteY17" fmla="*/ 117402 h 1103395"/>
              <a:gd name="connsiteX18" fmla="*/ 1439281 w 1615506"/>
              <a:gd name="connsiteY18" fmla="*/ 0 h 1103395"/>
              <a:gd name="connsiteX0" fmla="*/ 1439281 w 1615506"/>
              <a:gd name="connsiteY0" fmla="*/ 0 h 1103395"/>
              <a:gd name="connsiteX1" fmla="*/ 1337267 w 1615506"/>
              <a:gd name="connsiteY1" fmla="*/ 160521 h 1103395"/>
              <a:gd name="connsiteX2" fmla="*/ 1615506 w 1615506"/>
              <a:gd name="connsiteY2" fmla="*/ 181539 h 1103395"/>
              <a:gd name="connsiteX3" fmla="*/ 1456977 w 1615506"/>
              <a:gd name="connsiteY3" fmla="*/ 358992 h 1103395"/>
              <a:gd name="connsiteX4" fmla="*/ 1478815 w 1615506"/>
              <a:gd name="connsiteY4" fmla="*/ 450017 h 1103395"/>
              <a:gd name="connsiteX5" fmla="*/ 1325167 w 1615506"/>
              <a:gd name="connsiteY5" fmla="*/ 498215 h 1103395"/>
              <a:gd name="connsiteX6" fmla="*/ 1426592 w 1615506"/>
              <a:gd name="connsiteY6" fmla="*/ 583604 h 1103395"/>
              <a:gd name="connsiteX7" fmla="*/ 1309165 w 1615506"/>
              <a:gd name="connsiteY7" fmla="*/ 636930 h 1103395"/>
              <a:gd name="connsiteX8" fmla="*/ 1520730 w 1615506"/>
              <a:gd name="connsiteY8" fmla="*/ 842331 h 1103395"/>
              <a:gd name="connsiteX9" fmla="*/ 1393696 w 1615506"/>
              <a:gd name="connsiteY9" fmla="*/ 897453 h 1103395"/>
              <a:gd name="connsiteX10" fmla="*/ 1486361 w 1615506"/>
              <a:gd name="connsiteY10" fmla="*/ 984638 h 1103395"/>
              <a:gd name="connsiteX11" fmla="*/ 1285167 w 1615506"/>
              <a:gd name="connsiteY11" fmla="*/ 1103395 h 1103395"/>
              <a:gd name="connsiteX12" fmla="*/ 596780 w 1615506"/>
              <a:gd name="connsiteY12" fmla="*/ 1000815 h 1103395"/>
              <a:gd name="connsiteX13" fmla="*/ 423990 w 1615506"/>
              <a:gd name="connsiteY13" fmla="*/ 990595 h 1103395"/>
              <a:gd name="connsiteX14" fmla="*/ 124863 w 1615506"/>
              <a:gd name="connsiteY14" fmla="*/ 793929 h 1103395"/>
              <a:gd name="connsiteX15" fmla="*/ 7855 w 1615506"/>
              <a:gd name="connsiteY15" fmla="*/ 519329 h 1103395"/>
              <a:gd name="connsiteX16" fmla="*/ 0 w 1615506"/>
              <a:gd name="connsiteY16" fmla="*/ 318446 h 1103395"/>
              <a:gd name="connsiteX17" fmla="*/ 853159 w 1615506"/>
              <a:gd name="connsiteY17" fmla="*/ 104401 h 1103395"/>
              <a:gd name="connsiteX18" fmla="*/ 1439281 w 1615506"/>
              <a:gd name="connsiteY18" fmla="*/ 0 h 1103395"/>
              <a:gd name="connsiteX0" fmla="*/ 1439281 w 1615506"/>
              <a:gd name="connsiteY0" fmla="*/ 0 h 1103395"/>
              <a:gd name="connsiteX1" fmla="*/ 1337267 w 1615506"/>
              <a:gd name="connsiteY1" fmla="*/ 160521 h 1103395"/>
              <a:gd name="connsiteX2" fmla="*/ 1615506 w 1615506"/>
              <a:gd name="connsiteY2" fmla="*/ 181539 h 1103395"/>
              <a:gd name="connsiteX3" fmla="*/ 1456977 w 1615506"/>
              <a:gd name="connsiteY3" fmla="*/ 358992 h 1103395"/>
              <a:gd name="connsiteX4" fmla="*/ 1478815 w 1615506"/>
              <a:gd name="connsiteY4" fmla="*/ 450017 h 1103395"/>
              <a:gd name="connsiteX5" fmla="*/ 1325167 w 1615506"/>
              <a:gd name="connsiteY5" fmla="*/ 498215 h 1103395"/>
              <a:gd name="connsiteX6" fmla="*/ 1426592 w 1615506"/>
              <a:gd name="connsiteY6" fmla="*/ 583604 h 1103395"/>
              <a:gd name="connsiteX7" fmla="*/ 1309165 w 1615506"/>
              <a:gd name="connsiteY7" fmla="*/ 636930 h 1103395"/>
              <a:gd name="connsiteX8" fmla="*/ 1520730 w 1615506"/>
              <a:gd name="connsiteY8" fmla="*/ 842331 h 1103395"/>
              <a:gd name="connsiteX9" fmla="*/ 1393696 w 1615506"/>
              <a:gd name="connsiteY9" fmla="*/ 897453 h 1103395"/>
              <a:gd name="connsiteX10" fmla="*/ 1486361 w 1615506"/>
              <a:gd name="connsiteY10" fmla="*/ 984638 h 1103395"/>
              <a:gd name="connsiteX11" fmla="*/ 1285167 w 1615506"/>
              <a:gd name="connsiteY11" fmla="*/ 1103395 h 1103395"/>
              <a:gd name="connsiteX12" fmla="*/ 596780 w 1615506"/>
              <a:gd name="connsiteY12" fmla="*/ 1000815 h 1103395"/>
              <a:gd name="connsiteX13" fmla="*/ 423990 w 1615506"/>
              <a:gd name="connsiteY13" fmla="*/ 990595 h 1103395"/>
              <a:gd name="connsiteX14" fmla="*/ 124863 w 1615506"/>
              <a:gd name="connsiteY14" fmla="*/ 793929 h 1103395"/>
              <a:gd name="connsiteX15" fmla="*/ 7855 w 1615506"/>
              <a:gd name="connsiteY15" fmla="*/ 519329 h 1103395"/>
              <a:gd name="connsiteX16" fmla="*/ 0 w 1615506"/>
              <a:gd name="connsiteY16" fmla="*/ 318446 h 1103395"/>
              <a:gd name="connsiteX17" fmla="*/ 853159 w 1615506"/>
              <a:gd name="connsiteY17" fmla="*/ 104401 h 1103395"/>
              <a:gd name="connsiteX18" fmla="*/ 1439281 w 1615506"/>
              <a:gd name="connsiteY18" fmla="*/ 0 h 1103395"/>
              <a:gd name="connsiteX0" fmla="*/ 1431426 w 1607651"/>
              <a:gd name="connsiteY0" fmla="*/ 0 h 1103395"/>
              <a:gd name="connsiteX1" fmla="*/ 1329412 w 1607651"/>
              <a:gd name="connsiteY1" fmla="*/ 160521 h 1103395"/>
              <a:gd name="connsiteX2" fmla="*/ 1607651 w 1607651"/>
              <a:gd name="connsiteY2" fmla="*/ 181539 h 1103395"/>
              <a:gd name="connsiteX3" fmla="*/ 1449122 w 1607651"/>
              <a:gd name="connsiteY3" fmla="*/ 358992 h 1103395"/>
              <a:gd name="connsiteX4" fmla="*/ 1470960 w 1607651"/>
              <a:gd name="connsiteY4" fmla="*/ 450017 h 1103395"/>
              <a:gd name="connsiteX5" fmla="*/ 1317312 w 1607651"/>
              <a:gd name="connsiteY5" fmla="*/ 498215 h 1103395"/>
              <a:gd name="connsiteX6" fmla="*/ 1418737 w 1607651"/>
              <a:gd name="connsiteY6" fmla="*/ 583604 h 1103395"/>
              <a:gd name="connsiteX7" fmla="*/ 1301310 w 1607651"/>
              <a:gd name="connsiteY7" fmla="*/ 636930 h 1103395"/>
              <a:gd name="connsiteX8" fmla="*/ 1512875 w 1607651"/>
              <a:gd name="connsiteY8" fmla="*/ 842331 h 1103395"/>
              <a:gd name="connsiteX9" fmla="*/ 1385841 w 1607651"/>
              <a:gd name="connsiteY9" fmla="*/ 897453 h 1103395"/>
              <a:gd name="connsiteX10" fmla="*/ 1478506 w 1607651"/>
              <a:gd name="connsiteY10" fmla="*/ 984638 h 1103395"/>
              <a:gd name="connsiteX11" fmla="*/ 1277312 w 1607651"/>
              <a:gd name="connsiteY11" fmla="*/ 1103395 h 1103395"/>
              <a:gd name="connsiteX12" fmla="*/ 588925 w 1607651"/>
              <a:gd name="connsiteY12" fmla="*/ 1000815 h 1103395"/>
              <a:gd name="connsiteX13" fmla="*/ 416135 w 1607651"/>
              <a:gd name="connsiteY13" fmla="*/ 990595 h 1103395"/>
              <a:gd name="connsiteX14" fmla="*/ 117008 w 1607651"/>
              <a:gd name="connsiteY14" fmla="*/ 793929 h 1103395"/>
              <a:gd name="connsiteX15" fmla="*/ 0 w 1607651"/>
              <a:gd name="connsiteY15" fmla="*/ 519329 h 1103395"/>
              <a:gd name="connsiteX16" fmla="*/ 26814 w 1607651"/>
              <a:gd name="connsiteY16" fmla="*/ 257774 h 1103395"/>
              <a:gd name="connsiteX17" fmla="*/ 845304 w 1607651"/>
              <a:gd name="connsiteY17" fmla="*/ 104401 h 1103395"/>
              <a:gd name="connsiteX18" fmla="*/ 1431426 w 1607651"/>
              <a:gd name="connsiteY18" fmla="*/ 0 h 1103395"/>
              <a:gd name="connsiteX0" fmla="*/ 1431426 w 1607651"/>
              <a:gd name="connsiteY0" fmla="*/ 0 h 1103395"/>
              <a:gd name="connsiteX1" fmla="*/ 1329412 w 1607651"/>
              <a:gd name="connsiteY1" fmla="*/ 160521 h 1103395"/>
              <a:gd name="connsiteX2" fmla="*/ 1607651 w 1607651"/>
              <a:gd name="connsiteY2" fmla="*/ 181539 h 1103395"/>
              <a:gd name="connsiteX3" fmla="*/ 1449122 w 1607651"/>
              <a:gd name="connsiteY3" fmla="*/ 358992 h 1103395"/>
              <a:gd name="connsiteX4" fmla="*/ 1470960 w 1607651"/>
              <a:gd name="connsiteY4" fmla="*/ 450017 h 1103395"/>
              <a:gd name="connsiteX5" fmla="*/ 1317312 w 1607651"/>
              <a:gd name="connsiteY5" fmla="*/ 498215 h 1103395"/>
              <a:gd name="connsiteX6" fmla="*/ 1418737 w 1607651"/>
              <a:gd name="connsiteY6" fmla="*/ 583604 h 1103395"/>
              <a:gd name="connsiteX7" fmla="*/ 1301310 w 1607651"/>
              <a:gd name="connsiteY7" fmla="*/ 636930 h 1103395"/>
              <a:gd name="connsiteX8" fmla="*/ 1512875 w 1607651"/>
              <a:gd name="connsiteY8" fmla="*/ 842331 h 1103395"/>
              <a:gd name="connsiteX9" fmla="*/ 1385841 w 1607651"/>
              <a:gd name="connsiteY9" fmla="*/ 897453 h 1103395"/>
              <a:gd name="connsiteX10" fmla="*/ 1478506 w 1607651"/>
              <a:gd name="connsiteY10" fmla="*/ 984638 h 1103395"/>
              <a:gd name="connsiteX11" fmla="*/ 1277312 w 1607651"/>
              <a:gd name="connsiteY11" fmla="*/ 1103395 h 1103395"/>
              <a:gd name="connsiteX12" fmla="*/ 588925 w 1607651"/>
              <a:gd name="connsiteY12" fmla="*/ 1000815 h 1103395"/>
              <a:gd name="connsiteX13" fmla="*/ 416135 w 1607651"/>
              <a:gd name="connsiteY13" fmla="*/ 990595 h 1103395"/>
              <a:gd name="connsiteX14" fmla="*/ 117008 w 1607651"/>
              <a:gd name="connsiteY14" fmla="*/ 793929 h 1103395"/>
              <a:gd name="connsiteX15" fmla="*/ 0 w 1607651"/>
              <a:gd name="connsiteY15" fmla="*/ 519329 h 1103395"/>
              <a:gd name="connsiteX16" fmla="*/ 26814 w 1607651"/>
              <a:gd name="connsiteY16" fmla="*/ 257774 h 1103395"/>
              <a:gd name="connsiteX17" fmla="*/ 826254 w 1607651"/>
              <a:gd name="connsiteY17" fmla="*/ 131071 h 1103395"/>
              <a:gd name="connsiteX18" fmla="*/ 1431426 w 1607651"/>
              <a:gd name="connsiteY18" fmla="*/ 0 h 1103395"/>
              <a:gd name="connsiteX0" fmla="*/ 1431426 w 1607651"/>
              <a:gd name="connsiteY0" fmla="*/ 0 h 1103395"/>
              <a:gd name="connsiteX1" fmla="*/ 1329412 w 1607651"/>
              <a:gd name="connsiteY1" fmla="*/ 160521 h 1103395"/>
              <a:gd name="connsiteX2" fmla="*/ 1607651 w 1607651"/>
              <a:gd name="connsiteY2" fmla="*/ 181539 h 1103395"/>
              <a:gd name="connsiteX3" fmla="*/ 1449122 w 1607651"/>
              <a:gd name="connsiteY3" fmla="*/ 358992 h 1103395"/>
              <a:gd name="connsiteX4" fmla="*/ 1470960 w 1607651"/>
              <a:gd name="connsiteY4" fmla="*/ 450017 h 1103395"/>
              <a:gd name="connsiteX5" fmla="*/ 1317312 w 1607651"/>
              <a:gd name="connsiteY5" fmla="*/ 498215 h 1103395"/>
              <a:gd name="connsiteX6" fmla="*/ 1418737 w 1607651"/>
              <a:gd name="connsiteY6" fmla="*/ 583604 h 1103395"/>
              <a:gd name="connsiteX7" fmla="*/ 1301310 w 1607651"/>
              <a:gd name="connsiteY7" fmla="*/ 636930 h 1103395"/>
              <a:gd name="connsiteX8" fmla="*/ 1512875 w 1607651"/>
              <a:gd name="connsiteY8" fmla="*/ 842331 h 1103395"/>
              <a:gd name="connsiteX9" fmla="*/ 1385841 w 1607651"/>
              <a:gd name="connsiteY9" fmla="*/ 897453 h 1103395"/>
              <a:gd name="connsiteX10" fmla="*/ 1478506 w 1607651"/>
              <a:gd name="connsiteY10" fmla="*/ 984638 h 1103395"/>
              <a:gd name="connsiteX11" fmla="*/ 1277312 w 1607651"/>
              <a:gd name="connsiteY11" fmla="*/ 1103395 h 1103395"/>
              <a:gd name="connsiteX12" fmla="*/ 588925 w 1607651"/>
              <a:gd name="connsiteY12" fmla="*/ 1000815 h 1103395"/>
              <a:gd name="connsiteX13" fmla="*/ 416135 w 1607651"/>
              <a:gd name="connsiteY13" fmla="*/ 990595 h 1103395"/>
              <a:gd name="connsiteX14" fmla="*/ 117008 w 1607651"/>
              <a:gd name="connsiteY14" fmla="*/ 793929 h 1103395"/>
              <a:gd name="connsiteX15" fmla="*/ 0 w 1607651"/>
              <a:gd name="connsiteY15" fmla="*/ 519329 h 1103395"/>
              <a:gd name="connsiteX16" fmla="*/ 26814 w 1607651"/>
              <a:gd name="connsiteY16" fmla="*/ 257774 h 1103395"/>
              <a:gd name="connsiteX17" fmla="*/ 826254 w 1607651"/>
              <a:gd name="connsiteY17" fmla="*/ 131071 h 1103395"/>
              <a:gd name="connsiteX18" fmla="*/ 1431426 w 1607651"/>
              <a:gd name="connsiteY18" fmla="*/ 0 h 1103395"/>
              <a:gd name="connsiteX0" fmla="*/ 1431426 w 1607651"/>
              <a:gd name="connsiteY0" fmla="*/ 0 h 1103395"/>
              <a:gd name="connsiteX1" fmla="*/ 1329412 w 1607651"/>
              <a:gd name="connsiteY1" fmla="*/ 160521 h 1103395"/>
              <a:gd name="connsiteX2" fmla="*/ 1607651 w 1607651"/>
              <a:gd name="connsiteY2" fmla="*/ 181539 h 1103395"/>
              <a:gd name="connsiteX3" fmla="*/ 1449122 w 1607651"/>
              <a:gd name="connsiteY3" fmla="*/ 358992 h 1103395"/>
              <a:gd name="connsiteX4" fmla="*/ 1470960 w 1607651"/>
              <a:gd name="connsiteY4" fmla="*/ 450017 h 1103395"/>
              <a:gd name="connsiteX5" fmla="*/ 1317312 w 1607651"/>
              <a:gd name="connsiteY5" fmla="*/ 498215 h 1103395"/>
              <a:gd name="connsiteX6" fmla="*/ 1418737 w 1607651"/>
              <a:gd name="connsiteY6" fmla="*/ 583604 h 1103395"/>
              <a:gd name="connsiteX7" fmla="*/ 1301310 w 1607651"/>
              <a:gd name="connsiteY7" fmla="*/ 636930 h 1103395"/>
              <a:gd name="connsiteX8" fmla="*/ 1512875 w 1607651"/>
              <a:gd name="connsiteY8" fmla="*/ 842331 h 1103395"/>
              <a:gd name="connsiteX9" fmla="*/ 1385841 w 1607651"/>
              <a:gd name="connsiteY9" fmla="*/ 897453 h 1103395"/>
              <a:gd name="connsiteX10" fmla="*/ 1478506 w 1607651"/>
              <a:gd name="connsiteY10" fmla="*/ 984638 h 1103395"/>
              <a:gd name="connsiteX11" fmla="*/ 1277312 w 1607651"/>
              <a:gd name="connsiteY11" fmla="*/ 1103395 h 1103395"/>
              <a:gd name="connsiteX12" fmla="*/ 588925 w 1607651"/>
              <a:gd name="connsiteY12" fmla="*/ 1000815 h 1103395"/>
              <a:gd name="connsiteX13" fmla="*/ 416135 w 1607651"/>
              <a:gd name="connsiteY13" fmla="*/ 990595 h 1103395"/>
              <a:gd name="connsiteX14" fmla="*/ 117008 w 1607651"/>
              <a:gd name="connsiteY14" fmla="*/ 793929 h 1103395"/>
              <a:gd name="connsiteX15" fmla="*/ 0 w 1607651"/>
              <a:gd name="connsiteY15" fmla="*/ 519329 h 1103395"/>
              <a:gd name="connsiteX16" fmla="*/ 293514 w 1607651"/>
              <a:gd name="connsiteY16" fmla="*/ 276824 h 1103395"/>
              <a:gd name="connsiteX17" fmla="*/ 826254 w 1607651"/>
              <a:gd name="connsiteY17" fmla="*/ 131071 h 1103395"/>
              <a:gd name="connsiteX18" fmla="*/ 1431426 w 1607651"/>
              <a:gd name="connsiteY18" fmla="*/ 0 h 110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07651" h="1103395">
                <a:moveTo>
                  <a:pt x="1431426" y="0"/>
                </a:moveTo>
                <a:lnTo>
                  <a:pt x="1329412" y="160521"/>
                </a:lnTo>
                <a:lnTo>
                  <a:pt x="1607651" y="181539"/>
                </a:lnTo>
                <a:lnTo>
                  <a:pt x="1449122" y="358992"/>
                </a:lnTo>
                <a:lnTo>
                  <a:pt x="1470960" y="450017"/>
                </a:lnTo>
                <a:lnTo>
                  <a:pt x="1317312" y="498215"/>
                </a:lnTo>
                <a:lnTo>
                  <a:pt x="1418737" y="583604"/>
                </a:lnTo>
                <a:lnTo>
                  <a:pt x="1301310" y="636930"/>
                </a:lnTo>
                <a:lnTo>
                  <a:pt x="1512875" y="842331"/>
                </a:lnTo>
                <a:lnTo>
                  <a:pt x="1385841" y="897453"/>
                </a:lnTo>
                <a:lnTo>
                  <a:pt x="1478506" y="984638"/>
                </a:lnTo>
                <a:lnTo>
                  <a:pt x="1277312" y="1103395"/>
                </a:lnTo>
                <a:lnTo>
                  <a:pt x="588925" y="1000815"/>
                </a:lnTo>
                <a:lnTo>
                  <a:pt x="416135" y="990595"/>
                </a:lnTo>
                <a:lnTo>
                  <a:pt x="117008" y="793929"/>
                </a:lnTo>
                <a:lnTo>
                  <a:pt x="0" y="519329"/>
                </a:lnTo>
                <a:lnTo>
                  <a:pt x="293514" y="276824"/>
                </a:lnTo>
                <a:cubicBezTo>
                  <a:pt x="577900" y="205476"/>
                  <a:pt x="647555" y="169844"/>
                  <a:pt x="826254" y="131071"/>
                </a:cubicBezTo>
                <a:lnTo>
                  <a:pt x="1431426" y="0"/>
                </a:lnTo>
                <a:close/>
              </a:path>
            </a:pathLst>
          </a:cu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CD18B320-514F-081C-45DB-B1E5AF407F67}"/>
              </a:ext>
            </a:extLst>
          </p:cNvPr>
          <p:cNvSpPr/>
          <p:nvPr/>
        </p:nvSpPr>
        <p:spPr>
          <a:xfrm>
            <a:off x="2685498" y="4285061"/>
            <a:ext cx="3408239" cy="2299362"/>
          </a:xfrm>
          <a:custGeom>
            <a:avLst/>
            <a:gdLst>
              <a:gd name="connsiteX0" fmla="*/ 1917700 w 3479800"/>
              <a:gd name="connsiteY0" fmla="*/ 0 h 2038350"/>
              <a:gd name="connsiteX1" fmla="*/ 2711450 w 3479800"/>
              <a:gd name="connsiteY1" fmla="*/ 247650 h 2038350"/>
              <a:gd name="connsiteX2" fmla="*/ 3479800 w 3479800"/>
              <a:gd name="connsiteY2" fmla="*/ 374650 h 2038350"/>
              <a:gd name="connsiteX3" fmla="*/ 3213100 w 3479800"/>
              <a:gd name="connsiteY3" fmla="*/ 914400 h 2038350"/>
              <a:gd name="connsiteX4" fmla="*/ 2889250 w 3479800"/>
              <a:gd name="connsiteY4" fmla="*/ 1098550 h 2038350"/>
              <a:gd name="connsiteX5" fmla="*/ 2457450 w 3479800"/>
              <a:gd name="connsiteY5" fmla="*/ 1473200 h 2038350"/>
              <a:gd name="connsiteX6" fmla="*/ 2222500 w 3479800"/>
              <a:gd name="connsiteY6" fmla="*/ 2038350 h 2038350"/>
              <a:gd name="connsiteX7" fmla="*/ 984250 w 3479800"/>
              <a:gd name="connsiteY7" fmla="*/ 1968500 h 2038350"/>
              <a:gd name="connsiteX8" fmla="*/ 317500 w 3479800"/>
              <a:gd name="connsiteY8" fmla="*/ 1879600 h 2038350"/>
              <a:gd name="connsiteX9" fmla="*/ 0 w 3479800"/>
              <a:gd name="connsiteY9" fmla="*/ 958850 h 2038350"/>
              <a:gd name="connsiteX10" fmla="*/ 101600 w 3479800"/>
              <a:gd name="connsiteY10" fmla="*/ 508000 h 2038350"/>
              <a:gd name="connsiteX11" fmla="*/ 1098550 w 3479800"/>
              <a:gd name="connsiteY11" fmla="*/ 50800 h 2038350"/>
              <a:gd name="connsiteX12" fmla="*/ 1917700 w 3479800"/>
              <a:gd name="connsiteY12" fmla="*/ 0 h 2038350"/>
              <a:gd name="connsiteX0" fmla="*/ 1917700 w 3479800"/>
              <a:gd name="connsiteY0" fmla="*/ 60518 h 2098868"/>
              <a:gd name="connsiteX1" fmla="*/ 2711450 w 3479800"/>
              <a:gd name="connsiteY1" fmla="*/ 308168 h 2098868"/>
              <a:gd name="connsiteX2" fmla="*/ 3479800 w 3479800"/>
              <a:gd name="connsiteY2" fmla="*/ 435168 h 2098868"/>
              <a:gd name="connsiteX3" fmla="*/ 3213100 w 3479800"/>
              <a:gd name="connsiteY3" fmla="*/ 974918 h 2098868"/>
              <a:gd name="connsiteX4" fmla="*/ 2889250 w 3479800"/>
              <a:gd name="connsiteY4" fmla="*/ 1159068 h 2098868"/>
              <a:gd name="connsiteX5" fmla="*/ 2457450 w 3479800"/>
              <a:gd name="connsiteY5" fmla="*/ 1533718 h 2098868"/>
              <a:gd name="connsiteX6" fmla="*/ 2222500 w 3479800"/>
              <a:gd name="connsiteY6" fmla="*/ 2098868 h 2098868"/>
              <a:gd name="connsiteX7" fmla="*/ 984250 w 3479800"/>
              <a:gd name="connsiteY7" fmla="*/ 2029018 h 2098868"/>
              <a:gd name="connsiteX8" fmla="*/ 317500 w 3479800"/>
              <a:gd name="connsiteY8" fmla="*/ 1940118 h 2098868"/>
              <a:gd name="connsiteX9" fmla="*/ 0 w 3479800"/>
              <a:gd name="connsiteY9" fmla="*/ 1019368 h 2098868"/>
              <a:gd name="connsiteX10" fmla="*/ 101600 w 3479800"/>
              <a:gd name="connsiteY10" fmla="*/ 568518 h 2098868"/>
              <a:gd name="connsiteX11" fmla="*/ 1249624 w 3479800"/>
              <a:gd name="connsiteY11" fmla="*/ 0 h 2098868"/>
              <a:gd name="connsiteX12" fmla="*/ 1917700 w 3479800"/>
              <a:gd name="connsiteY12" fmla="*/ 60518 h 2098868"/>
              <a:gd name="connsiteX0" fmla="*/ 1933602 w 3479800"/>
              <a:gd name="connsiteY0" fmla="*/ 76421 h 2098868"/>
              <a:gd name="connsiteX1" fmla="*/ 2711450 w 3479800"/>
              <a:gd name="connsiteY1" fmla="*/ 308168 h 2098868"/>
              <a:gd name="connsiteX2" fmla="*/ 3479800 w 3479800"/>
              <a:gd name="connsiteY2" fmla="*/ 435168 h 2098868"/>
              <a:gd name="connsiteX3" fmla="*/ 3213100 w 3479800"/>
              <a:gd name="connsiteY3" fmla="*/ 974918 h 2098868"/>
              <a:gd name="connsiteX4" fmla="*/ 2889250 w 3479800"/>
              <a:gd name="connsiteY4" fmla="*/ 1159068 h 2098868"/>
              <a:gd name="connsiteX5" fmla="*/ 2457450 w 3479800"/>
              <a:gd name="connsiteY5" fmla="*/ 1533718 h 2098868"/>
              <a:gd name="connsiteX6" fmla="*/ 2222500 w 3479800"/>
              <a:gd name="connsiteY6" fmla="*/ 2098868 h 2098868"/>
              <a:gd name="connsiteX7" fmla="*/ 984250 w 3479800"/>
              <a:gd name="connsiteY7" fmla="*/ 2029018 h 2098868"/>
              <a:gd name="connsiteX8" fmla="*/ 317500 w 3479800"/>
              <a:gd name="connsiteY8" fmla="*/ 1940118 h 2098868"/>
              <a:gd name="connsiteX9" fmla="*/ 0 w 3479800"/>
              <a:gd name="connsiteY9" fmla="*/ 1019368 h 2098868"/>
              <a:gd name="connsiteX10" fmla="*/ 101600 w 3479800"/>
              <a:gd name="connsiteY10" fmla="*/ 568518 h 2098868"/>
              <a:gd name="connsiteX11" fmla="*/ 1249624 w 3479800"/>
              <a:gd name="connsiteY11" fmla="*/ 0 h 2098868"/>
              <a:gd name="connsiteX12" fmla="*/ 1933602 w 3479800"/>
              <a:gd name="connsiteY12" fmla="*/ 76421 h 2098868"/>
              <a:gd name="connsiteX0" fmla="*/ 1933602 w 3479800"/>
              <a:gd name="connsiteY0" fmla="*/ 76421 h 2098868"/>
              <a:gd name="connsiteX1" fmla="*/ 2711450 w 3479800"/>
              <a:gd name="connsiteY1" fmla="*/ 308168 h 2098868"/>
              <a:gd name="connsiteX2" fmla="*/ 3479800 w 3479800"/>
              <a:gd name="connsiteY2" fmla="*/ 435168 h 2098868"/>
              <a:gd name="connsiteX3" fmla="*/ 3276710 w 3479800"/>
              <a:gd name="connsiteY3" fmla="*/ 1078285 h 2098868"/>
              <a:gd name="connsiteX4" fmla="*/ 2889250 w 3479800"/>
              <a:gd name="connsiteY4" fmla="*/ 1159068 h 2098868"/>
              <a:gd name="connsiteX5" fmla="*/ 2457450 w 3479800"/>
              <a:gd name="connsiteY5" fmla="*/ 1533718 h 2098868"/>
              <a:gd name="connsiteX6" fmla="*/ 2222500 w 3479800"/>
              <a:gd name="connsiteY6" fmla="*/ 2098868 h 2098868"/>
              <a:gd name="connsiteX7" fmla="*/ 984250 w 3479800"/>
              <a:gd name="connsiteY7" fmla="*/ 2029018 h 2098868"/>
              <a:gd name="connsiteX8" fmla="*/ 317500 w 3479800"/>
              <a:gd name="connsiteY8" fmla="*/ 1940118 h 2098868"/>
              <a:gd name="connsiteX9" fmla="*/ 0 w 3479800"/>
              <a:gd name="connsiteY9" fmla="*/ 1019368 h 2098868"/>
              <a:gd name="connsiteX10" fmla="*/ 101600 w 3479800"/>
              <a:gd name="connsiteY10" fmla="*/ 568518 h 2098868"/>
              <a:gd name="connsiteX11" fmla="*/ 1249624 w 3479800"/>
              <a:gd name="connsiteY11" fmla="*/ 0 h 2098868"/>
              <a:gd name="connsiteX12" fmla="*/ 1933602 w 3479800"/>
              <a:gd name="connsiteY12" fmla="*/ 76421 h 2098868"/>
              <a:gd name="connsiteX0" fmla="*/ 1933602 w 3479800"/>
              <a:gd name="connsiteY0" fmla="*/ 76421 h 2098868"/>
              <a:gd name="connsiteX1" fmla="*/ 2711450 w 3479800"/>
              <a:gd name="connsiteY1" fmla="*/ 308168 h 2098868"/>
              <a:gd name="connsiteX2" fmla="*/ 3479800 w 3479800"/>
              <a:gd name="connsiteY2" fmla="*/ 435168 h 2098868"/>
              <a:gd name="connsiteX3" fmla="*/ 3276710 w 3479800"/>
              <a:gd name="connsiteY3" fmla="*/ 1078285 h 2098868"/>
              <a:gd name="connsiteX4" fmla="*/ 3016471 w 3479800"/>
              <a:gd name="connsiteY4" fmla="*/ 1302192 h 2098868"/>
              <a:gd name="connsiteX5" fmla="*/ 2457450 w 3479800"/>
              <a:gd name="connsiteY5" fmla="*/ 1533718 h 2098868"/>
              <a:gd name="connsiteX6" fmla="*/ 2222500 w 3479800"/>
              <a:gd name="connsiteY6" fmla="*/ 2098868 h 2098868"/>
              <a:gd name="connsiteX7" fmla="*/ 984250 w 3479800"/>
              <a:gd name="connsiteY7" fmla="*/ 2029018 h 2098868"/>
              <a:gd name="connsiteX8" fmla="*/ 317500 w 3479800"/>
              <a:gd name="connsiteY8" fmla="*/ 1940118 h 2098868"/>
              <a:gd name="connsiteX9" fmla="*/ 0 w 3479800"/>
              <a:gd name="connsiteY9" fmla="*/ 1019368 h 2098868"/>
              <a:gd name="connsiteX10" fmla="*/ 101600 w 3479800"/>
              <a:gd name="connsiteY10" fmla="*/ 568518 h 2098868"/>
              <a:gd name="connsiteX11" fmla="*/ 1249624 w 3479800"/>
              <a:gd name="connsiteY11" fmla="*/ 0 h 2098868"/>
              <a:gd name="connsiteX12" fmla="*/ 1933602 w 3479800"/>
              <a:gd name="connsiteY12" fmla="*/ 76421 h 2098868"/>
              <a:gd name="connsiteX0" fmla="*/ 1933602 w 3479800"/>
              <a:gd name="connsiteY0" fmla="*/ 76421 h 2098868"/>
              <a:gd name="connsiteX1" fmla="*/ 2711450 w 3479800"/>
              <a:gd name="connsiteY1" fmla="*/ 308168 h 2098868"/>
              <a:gd name="connsiteX2" fmla="*/ 3479800 w 3479800"/>
              <a:gd name="connsiteY2" fmla="*/ 435168 h 2098868"/>
              <a:gd name="connsiteX3" fmla="*/ 3276710 w 3479800"/>
              <a:gd name="connsiteY3" fmla="*/ 1078285 h 2098868"/>
              <a:gd name="connsiteX4" fmla="*/ 3016471 w 3479800"/>
              <a:gd name="connsiteY4" fmla="*/ 1302192 h 2098868"/>
              <a:gd name="connsiteX5" fmla="*/ 2393839 w 3479800"/>
              <a:gd name="connsiteY5" fmla="*/ 1557572 h 2098868"/>
              <a:gd name="connsiteX6" fmla="*/ 2222500 w 3479800"/>
              <a:gd name="connsiteY6" fmla="*/ 2098868 h 2098868"/>
              <a:gd name="connsiteX7" fmla="*/ 984250 w 3479800"/>
              <a:gd name="connsiteY7" fmla="*/ 2029018 h 2098868"/>
              <a:gd name="connsiteX8" fmla="*/ 317500 w 3479800"/>
              <a:gd name="connsiteY8" fmla="*/ 1940118 h 2098868"/>
              <a:gd name="connsiteX9" fmla="*/ 0 w 3479800"/>
              <a:gd name="connsiteY9" fmla="*/ 1019368 h 2098868"/>
              <a:gd name="connsiteX10" fmla="*/ 101600 w 3479800"/>
              <a:gd name="connsiteY10" fmla="*/ 568518 h 2098868"/>
              <a:gd name="connsiteX11" fmla="*/ 1249624 w 3479800"/>
              <a:gd name="connsiteY11" fmla="*/ 0 h 2098868"/>
              <a:gd name="connsiteX12" fmla="*/ 1933602 w 3479800"/>
              <a:gd name="connsiteY12" fmla="*/ 76421 h 2098868"/>
              <a:gd name="connsiteX0" fmla="*/ 1933602 w 3479800"/>
              <a:gd name="connsiteY0" fmla="*/ 76421 h 2098868"/>
              <a:gd name="connsiteX1" fmla="*/ 2711450 w 3479800"/>
              <a:gd name="connsiteY1" fmla="*/ 308168 h 2098868"/>
              <a:gd name="connsiteX2" fmla="*/ 3479800 w 3479800"/>
              <a:gd name="connsiteY2" fmla="*/ 435168 h 2098868"/>
              <a:gd name="connsiteX3" fmla="*/ 3276710 w 3479800"/>
              <a:gd name="connsiteY3" fmla="*/ 1078285 h 2098868"/>
              <a:gd name="connsiteX4" fmla="*/ 3016471 w 3479800"/>
              <a:gd name="connsiteY4" fmla="*/ 1302192 h 2098868"/>
              <a:gd name="connsiteX5" fmla="*/ 2393839 w 3479800"/>
              <a:gd name="connsiteY5" fmla="*/ 1557572 h 2098868"/>
              <a:gd name="connsiteX6" fmla="*/ 2222500 w 3479800"/>
              <a:gd name="connsiteY6" fmla="*/ 2098868 h 2098868"/>
              <a:gd name="connsiteX7" fmla="*/ 2065405 w 3479800"/>
              <a:gd name="connsiteY7" fmla="*/ 2090312 h 2098868"/>
              <a:gd name="connsiteX8" fmla="*/ 984250 w 3479800"/>
              <a:gd name="connsiteY8" fmla="*/ 2029018 h 2098868"/>
              <a:gd name="connsiteX9" fmla="*/ 317500 w 3479800"/>
              <a:gd name="connsiteY9" fmla="*/ 1940118 h 2098868"/>
              <a:gd name="connsiteX10" fmla="*/ 0 w 3479800"/>
              <a:gd name="connsiteY10" fmla="*/ 1019368 h 2098868"/>
              <a:gd name="connsiteX11" fmla="*/ 101600 w 3479800"/>
              <a:gd name="connsiteY11" fmla="*/ 568518 h 2098868"/>
              <a:gd name="connsiteX12" fmla="*/ 1249624 w 3479800"/>
              <a:gd name="connsiteY12" fmla="*/ 0 h 2098868"/>
              <a:gd name="connsiteX13" fmla="*/ 1933602 w 3479800"/>
              <a:gd name="connsiteY13" fmla="*/ 76421 h 2098868"/>
              <a:gd name="connsiteX0" fmla="*/ 1933602 w 3479800"/>
              <a:gd name="connsiteY0" fmla="*/ 76421 h 2225484"/>
              <a:gd name="connsiteX1" fmla="*/ 2711450 w 3479800"/>
              <a:gd name="connsiteY1" fmla="*/ 308168 h 2225484"/>
              <a:gd name="connsiteX2" fmla="*/ 3479800 w 3479800"/>
              <a:gd name="connsiteY2" fmla="*/ 435168 h 2225484"/>
              <a:gd name="connsiteX3" fmla="*/ 3276710 w 3479800"/>
              <a:gd name="connsiteY3" fmla="*/ 1078285 h 2225484"/>
              <a:gd name="connsiteX4" fmla="*/ 3016471 w 3479800"/>
              <a:gd name="connsiteY4" fmla="*/ 1302192 h 2225484"/>
              <a:gd name="connsiteX5" fmla="*/ 2393839 w 3479800"/>
              <a:gd name="connsiteY5" fmla="*/ 1557572 h 2225484"/>
              <a:gd name="connsiteX6" fmla="*/ 2222500 w 3479800"/>
              <a:gd name="connsiteY6" fmla="*/ 2098868 h 2225484"/>
              <a:gd name="connsiteX7" fmla="*/ 2526581 w 3479800"/>
              <a:gd name="connsiteY7" fmla="*/ 2225484 h 2225484"/>
              <a:gd name="connsiteX8" fmla="*/ 984250 w 3479800"/>
              <a:gd name="connsiteY8" fmla="*/ 2029018 h 2225484"/>
              <a:gd name="connsiteX9" fmla="*/ 317500 w 3479800"/>
              <a:gd name="connsiteY9" fmla="*/ 1940118 h 2225484"/>
              <a:gd name="connsiteX10" fmla="*/ 0 w 3479800"/>
              <a:gd name="connsiteY10" fmla="*/ 1019368 h 2225484"/>
              <a:gd name="connsiteX11" fmla="*/ 101600 w 3479800"/>
              <a:gd name="connsiteY11" fmla="*/ 568518 h 2225484"/>
              <a:gd name="connsiteX12" fmla="*/ 1249624 w 3479800"/>
              <a:gd name="connsiteY12" fmla="*/ 0 h 2225484"/>
              <a:gd name="connsiteX13" fmla="*/ 1933602 w 3479800"/>
              <a:gd name="connsiteY13" fmla="*/ 76421 h 2225484"/>
              <a:gd name="connsiteX0" fmla="*/ 1933602 w 3479800"/>
              <a:gd name="connsiteY0" fmla="*/ 76421 h 2225484"/>
              <a:gd name="connsiteX1" fmla="*/ 2711450 w 3479800"/>
              <a:gd name="connsiteY1" fmla="*/ 308168 h 2225484"/>
              <a:gd name="connsiteX2" fmla="*/ 3479800 w 3479800"/>
              <a:gd name="connsiteY2" fmla="*/ 435168 h 2225484"/>
              <a:gd name="connsiteX3" fmla="*/ 3276710 w 3479800"/>
              <a:gd name="connsiteY3" fmla="*/ 1078285 h 2225484"/>
              <a:gd name="connsiteX4" fmla="*/ 3016471 w 3479800"/>
              <a:gd name="connsiteY4" fmla="*/ 1302192 h 2225484"/>
              <a:gd name="connsiteX5" fmla="*/ 2393839 w 3479800"/>
              <a:gd name="connsiteY5" fmla="*/ 1557572 h 2225484"/>
              <a:gd name="connsiteX6" fmla="*/ 2309964 w 3479800"/>
              <a:gd name="connsiteY6" fmla="*/ 2035257 h 2225484"/>
              <a:gd name="connsiteX7" fmla="*/ 2526581 w 3479800"/>
              <a:gd name="connsiteY7" fmla="*/ 2225484 h 2225484"/>
              <a:gd name="connsiteX8" fmla="*/ 984250 w 3479800"/>
              <a:gd name="connsiteY8" fmla="*/ 2029018 h 2225484"/>
              <a:gd name="connsiteX9" fmla="*/ 317500 w 3479800"/>
              <a:gd name="connsiteY9" fmla="*/ 1940118 h 2225484"/>
              <a:gd name="connsiteX10" fmla="*/ 0 w 3479800"/>
              <a:gd name="connsiteY10" fmla="*/ 1019368 h 2225484"/>
              <a:gd name="connsiteX11" fmla="*/ 101600 w 3479800"/>
              <a:gd name="connsiteY11" fmla="*/ 568518 h 2225484"/>
              <a:gd name="connsiteX12" fmla="*/ 1249624 w 3479800"/>
              <a:gd name="connsiteY12" fmla="*/ 0 h 2225484"/>
              <a:gd name="connsiteX13" fmla="*/ 1933602 w 3479800"/>
              <a:gd name="connsiteY13" fmla="*/ 76421 h 2225484"/>
              <a:gd name="connsiteX0" fmla="*/ 1933602 w 3479800"/>
              <a:gd name="connsiteY0" fmla="*/ 76421 h 2299362"/>
              <a:gd name="connsiteX1" fmla="*/ 2711450 w 3479800"/>
              <a:gd name="connsiteY1" fmla="*/ 308168 h 2299362"/>
              <a:gd name="connsiteX2" fmla="*/ 3479800 w 3479800"/>
              <a:gd name="connsiteY2" fmla="*/ 435168 h 2299362"/>
              <a:gd name="connsiteX3" fmla="*/ 3276710 w 3479800"/>
              <a:gd name="connsiteY3" fmla="*/ 1078285 h 2299362"/>
              <a:gd name="connsiteX4" fmla="*/ 3016471 w 3479800"/>
              <a:gd name="connsiteY4" fmla="*/ 1302192 h 2299362"/>
              <a:gd name="connsiteX5" fmla="*/ 2393839 w 3479800"/>
              <a:gd name="connsiteY5" fmla="*/ 1557572 h 2299362"/>
              <a:gd name="connsiteX6" fmla="*/ 2309964 w 3479800"/>
              <a:gd name="connsiteY6" fmla="*/ 2035257 h 2299362"/>
              <a:gd name="connsiteX7" fmla="*/ 2526581 w 3479800"/>
              <a:gd name="connsiteY7" fmla="*/ 2225484 h 2299362"/>
              <a:gd name="connsiteX8" fmla="*/ 928591 w 3479800"/>
              <a:gd name="connsiteY8" fmla="*/ 2299362 h 2299362"/>
              <a:gd name="connsiteX9" fmla="*/ 317500 w 3479800"/>
              <a:gd name="connsiteY9" fmla="*/ 1940118 h 2299362"/>
              <a:gd name="connsiteX10" fmla="*/ 0 w 3479800"/>
              <a:gd name="connsiteY10" fmla="*/ 1019368 h 2299362"/>
              <a:gd name="connsiteX11" fmla="*/ 101600 w 3479800"/>
              <a:gd name="connsiteY11" fmla="*/ 568518 h 2299362"/>
              <a:gd name="connsiteX12" fmla="*/ 1249624 w 3479800"/>
              <a:gd name="connsiteY12" fmla="*/ 0 h 2299362"/>
              <a:gd name="connsiteX13" fmla="*/ 1933602 w 3479800"/>
              <a:gd name="connsiteY13" fmla="*/ 76421 h 2299362"/>
              <a:gd name="connsiteX0" fmla="*/ 1933602 w 3479800"/>
              <a:gd name="connsiteY0" fmla="*/ 76421 h 2299362"/>
              <a:gd name="connsiteX1" fmla="*/ 2711450 w 3479800"/>
              <a:gd name="connsiteY1" fmla="*/ 308168 h 2299362"/>
              <a:gd name="connsiteX2" fmla="*/ 3479800 w 3479800"/>
              <a:gd name="connsiteY2" fmla="*/ 435168 h 2299362"/>
              <a:gd name="connsiteX3" fmla="*/ 3276710 w 3479800"/>
              <a:gd name="connsiteY3" fmla="*/ 1078285 h 2299362"/>
              <a:gd name="connsiteX4" fmla="*/ 3016471 w 3479800"/>
              <a:gd name="connsiteY4" fmla="*/ 1302192 h 2299362"/>
              <a:gd name="connsiteX5" fmla="*/ 2393839 w 3479800"/>
              <a:gd name="connsiteY5" fmla="*/ 1557572 h 2299362"/>
              <a:gd name="connsiteX6" fmla="*/ 2309964 w 3479800"/>
              <a:gd name="connsiteY6" fmla="*/ 2035257 h 2299362"/>
              <a:gd name="connsiteX7" fmla="*/ 2526581 w 3479800"/>
              <a:gd name="connsiteY7" fmla="*/ 2225484 h 2299362"/>
              <a:gd name="connsiteX8" fmla="*/ 928591 w 3479800"/>
              <a:gd name="connsiteY8" fmla="*/ 2299362 h 2299362"/>
              <a:gd name="connsiteX9" fmla="*/ 794579 w 3479800"/>
              <a:gd name="connsiteY9" fmla="*/ 2178657 h 2299362"/>
              <a:gd name="connsiteX10" fmla="*/ 0 w 3479800"/>
              <a:gd name="connsiteY10" fmla="*/ 1019368 h 2299362"/>
              <a:gd name="connsiteX11" fmla="*/ 101600 w 3479800"/>
              <a:gd name="connsiteY11" fmla="*/ 568518 h 2299362"/>
              <a:gd name="connsiteX12" fmla="*/ 1249624 w 3479800"/>
              <a:gd name="connsiteY12" fmla="*/ 0 h 2299362"/>
              <a:gd name="connsiteX13" fmla="*/ 1933602 w 3479800"/>
              <a:gd name="connsiteY13" fmla="*/ 76421 h 2299362"/>
              <a:gd name="connsiteX0" fmla="*/ 1933602 w 3479800"/>
              <a:gd name="connsiteY0" fmla="*/ 76421 h 2299362"/>
              <a:gd name="connsiteX1" fmla="*/ 2711450 w 3479800"/>
              <a:gd name="connsiteY1" fmla="*/ 308168 h 2299362"/>
              <a:gd name="connsiteX2" fmla="*/ 3479800 w 3479800"/>
              <a:gd name="connsiteY2" fmla="*/ 435168 h 2299362"/>
              <a:gd name="connsiteX3" fmla="*/ 3276710 w 3479800"/>
              <a:gd name="connsiteY3" fmla="*/ 1078285 h 2299362"/>
              <a:gd name="connsiteX4" fmla="*/ 3016471 w 3479800"/>
              <a:gd name="connsiteY4" fmla="*/ 1302192 h 2299362"/>
              <a:gd name="connsiteX5" fmla="*/ 2393839 w 3479800"/>
              <a:gd name="connsiteY5" fmla="*/ 1557572 h 2299362"/>
              <a:gd name="connsiteX6" fmla="*/ 2309964 w 3479800"/>
              <a:gd name="connsiteY6" fmla="*/ 2035257 h 2299362"/>
              <a:gd name="connsiteX7" fmla="*/ 2526581 w 3479800"/>
              <a:gd name="connsiteY7" fmla="*/ 2225484 h 2299362"/>
              <a:gd name="connsiteX8" fmla="*/ 928591 w 3479800"/>
              <a:gd name="connsiteY8" fmla="*/ 2299362 h 2299362"/>
              <a:gd name="connsiteX9" fmla="*/ 794579 w 3479800"/>
              <a:gd name="connsiteY9" fmla="*/ 2178657 h 2299362"/>
              <a:gd name="connsiteX10" fmla="*/ 427437 w 3479800"/>
              <a:gd name="connsiteY10" fmla="*/ 1629136 h 2299362"/>
              <a:gd name="connsiteX11" fmla="*/ 0 w 3479800"/>
              <a:gd name="connsiteY11" fmla="*/ 1019368 h 2299362"/>
              <a:gd name="connsiteX12" fmla="*/ 101600 w 3479800"/>
              <a:gd name="connsiteY12" fmla="*/ 568518 h 2299362"/>
              <a:gd name="connsiteX13" fmla="*/ 1249624 w 3479800"/>
              <a:gd name="connsiteY13" fmla="*/ 0 h 2299362"/>
              <a:gd name="connsiteX14" fmla="*/ 1933602 w 3479800"/>
              <a:gd name="connsiteY14" fmla="*/ 76421 h 2299362"/>
              <a:gd name="connsiteX0" fmla="*/ 1933602 w 3479800"/>
              <a:gd name="connsiteY0" fmla="*/ 76421 h 2299362"/>
              <a:gd name="connsiteX1" fmla="*/ 2711450 w 3479800"/>
              <a:gd name="connsiteY1" fmla="*/ 308168 h 2299362"/>
              <a:gd name="connsiteX2" fmla="*/ 3479800 w 3479800"/>
              <a:gd name="connsiteY2" fmla="*/ 435168 h 2299362"/>
              <a:gd name="connsiteX3" fmla="*/ 3276710 w 3479800"/>
              <a:gd name="connsiteY3" fmla="*/ 1078285 h 2299362"/>
              <a:gd name="connsiteX4" fmla="*/ 3016471 w 3479800"/>
              <a:gd name="connsiteY4" fmla="*/ 1302192 h 2299362"/>
              <a:gd name="connsiteX5" fmla="*/ 2393839 w 3479800"/>
              <a:gd name="connsiteY5" fmla="*/ 1557572 h 2299362"/>
              <a:gd name="connsiteX6" fmla="*/ 2309964 w 3479800"/>
              <a:gd name="connsiteY6" fmla="*/ 2035257 h 2299362"/>
              <a:gd name="connsiteX7" fmla="*/ 2526581 w 3479800"/>
              <a:gd name="connsiteY7" fmla="*/ 2225484 h 2299362"/>
              <a:gd name="connsiteX8" fmla="*/ 928591 w 3479800"/>
              <a:gd name="connsiteY8" fmla="*/ 2299362 h 2299362"/>
              <a:gd name="connsiteX9" fmla="*/ 794579 w 3479800"/>
              <a:gd name="connsiteY9" fmla="*/ 2178657 h 2299362"/>
              <a:gd name="connsiteX10" fmla="*/ 920418 w 3479800"/>
              <a:gd name="connsiteY10" fmla="*/ 1724552 h 2299362"/>
              <a:gd name="connsiteX11" fmla="*/ 0 w 3479800"/>
              <a:gd name="connsiteY11" fmla="*/ 1019368 h 2299362"/>
              <a:gd name="connsiteX12" fmla="*/ 101600 w 3479800"/>
              <a:gd name="connsiteY12" fmla="*/ 568518 h 2299362"/>
              <a:gd name="connsiteX13" fmla="*/ 1249624 w 3479800"/>
              <a:gd name="connsiteY13" fmla="*/ 0 h 2299362"/>
              <a:gd name="connsiteX14" fmla="*/ 1933602 w 3479800"/>
              <a:gd name="connsiteY14" fmla="*/ 76421 h 2299362"/>
              <a:gd name="connsiteX0" fmla="*/ 1862041 w 3408239"/>
              <a:gd name="connsiteY0" fmla="*/ 76421 h 2299362"/>
              <a:gd name="connsiteX1" fmla="*/ 2639889 w 3408239"/>
              <a:gd name="connsiteY1" fmla="*/ 308168 h 2299362"/>
              <a:gd name="connsiteX2" fmla="*/ 3408239 w 3408239"/>
              <a:gd name="connsiteY2" fmla="*/ 435168 h 2299362"/>
              <a:gd name="connsiteX3" fmla="*/ 3205149 w 3408239"/>
              <a:gd name="connsiteY3" fmla="*/ 1078285 h 2299362"/>
              <a:gd name="connsiteX4" fmla="*/ 2944910 w 3408239"/>
              <a:gd name="connsiteY4" fmla="*/ 1302192 h 2299362"/>
              <a:gd name="connsiteX5" fmla="*/ 2322278 w 3408239"/>
              <a:gd name="connsiteY5" fmla="*/ 1557572 h 2299362"/>
              <a:gd name="connsiteX6" fmla="*/ 2238403 w 3408239"/>
              <a:gd name="connsiteY6" fmla="*/ 2035257 h 2299362"/>
              <a:gd name="connsiteX7" fmla="*/ 2455020 w 3408239"/>
              <a:gd name="connsiteY7" fmla="*/ 2225484 h 2299362"/>
              <a:gd name="connsiteX8" fmla="*/ 857030 w 3408239"/>
              <a:gd name="connsiteY8" fmla="*/ 2299362 h 2299362"/>
              <a:gd name="connsiteX9" fmla="*/ 723018 w 3408239"/>
              <a:gd name="connsiteY9" fmla="*/ 2178657 h 2299362"/>
              <a:gd name="connsiteX10" fmla="*/ 848857 w 3408239"/>
              <a:gd name="connsiteY10" fmla="*/ 1724552 h 2299362"/>
              <a:gd name="connsiteX11" fmla="*/ 0 w 3408239"/>
              <a:gd name="connsiteY11" fmla="*/ 1377176 h 2299362"/>
              <a:gd name="connsiteX12" fmla="*/ 30039 w 3408239"/>
              <a:gd name="connsiteY12" fmla="*/ 568518 h 2299362"/>
              <a:gd name="connsiteX13" fmla="*/ 1178063 w 3408239"/>
              <a:gd name="connsiteY13" fmla="*/ 0 h 2299362"/>
              <a:gd name="connsiteX14" fmla="*/ 1862041 w 3408239"/>
              <a:gd name="connsiteY14" fmla="*/ 76421 h 2299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08239" h="2299362">
                <a:moveTo>
                  <a:pt x="1862041" y="76421"/>
                </a:moveTo>
                <a:lnTo>
                  <a:pt x="2639889" y="308168"/>
                </a:lnTo>
                <a:lnTo>
                  <a:pt x="3408239" y="435168"/>
                </a:lnTo>
                <a:lnTo>
                  <a:pt x="3205149" y="1078285"/>
                </a:lnTo>
                <a:lnTo>
                  <a:pt x="2944910" y="1302192"/>
                </a:lnTo>
                <a:lnTo>
                  <a:pt x="2322278" y="1557572"/>
                </a:lnTo>
                <a:lnTo>
                  <a:pt x="2238403" y="2035257"/>
                </a:lnTo>
                <a:lnTo>
                  <a:pt x="2455020" y="2225484"/>
                </a:lnTo>
                <a:lnTo>
                  <a:pt x="857030" y="2299362"/>
                </a:lnTo>
                <a:lnTo>
                  <a:pt x="723018" y="2178657"/>
                </a:lnTo>
                <a:lnTo>
                  <a:pt x="848857" y="1724552"/>
                </a:lnTo>
                <a:lnTo>
                  <a:pt x="0" y="1377176"/>
                </a:lnTo>
                <a:lnTo>
                  <a:pt x="30039" y="568518"/>
                </a:lnTo>
                <a:lnTo>
                  <a:pt x="1178063" y="0"/>
                </a:lnTo>
                <a:lnTo>
                  <a:pt x="1862041" y="76421"/>
                </a:lnTo>
                <a:close/>
              </a:path>
            </a:pathLst>
          </a:custGeom>
          <a:solidFill>
            <a:srgbClr val="66FF6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E7DFD9-158F-94BB-121E-1E7C48DE2E5E}"/>
              </a:ext>
            </a:extLst>
          </p:cNvPr>
          <p:cNvSpPr txBox="1"/>
          <p:nvPr/>
        </p:nvSpPr>
        <p:spPr>
          <a:xfrm>
            <a:off x="10362782" y="1369766"/>
            <a:ext cx="1152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Lake </a:t>
            </a:r>
            <a:r>
              <a:rPr lang="en-US" sz="2000" b="1" dirty="0" err="1">
                <a:solidFill>
                  <a:schemeClr val="bg1"/>
                </a:solidFill>
              </a:rPr>
              <a:t>Piru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37A32A-75B9-72F8-858C-16E914793662}"/>
              </a:ext>
            </a:extLst>
          </p:cNvPr>
          <p:cNvSpPr txBox="1"/>
          <p:nvPr/>
        </p:nvSpPr>
        <p:spPr>
          <a:xfrm flipH="1">
            <a:off x="2628114" y="2032982"/>
            <a:ext cx="1610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Freeman Diversion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0CF841-2C00-E7CA-0C93-DD18C8CD5ACF}"/>
              </a:ext>
            </a:extLst>
          </p:cNvPr>
          <p:cNvSpPr txBox="1"/>
          <p:nvPr/>
        </p:nvSpPr>
        <p:spPr>
          <a:xfrm flipH="1">
            <a:off x="5035488" y="3315854"/>
            <a:ext cx="1396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Spreading grounds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F0E2D6D-04DA-D05E-CB7A-15C9243257DB}"/>
              </a:ext>
            </a:extLst>
          </p:cNvPr>
          <p:cNvSpPr txBox="1"/>
          <p:nvPr/>
        </p:nvSpPr>
        <p:spPr>
          <a:xfrm flipH="1">
            <a:off x="6193367" y="5755713"/>
            <a:ext cx="1969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PTP/PV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delivery system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2518CC3-533C-6765-D6F6-ED1ED2957953}"/>
              </a:ext>
            </a:extLst>
          </p:cNvPr>
          <p:cNvSpPr txBox="1"/>
          <p:nvPr/>
        </p:nvSpPr>
        <p:spPr>
          <a:xfrm>
            <a:off x="9224660" y="322449"/>
            <a:ext cx="1605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Pyramid Lake</a:t>
            </a: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D1E90B9B-225E-F339-57F6-B8A2EA45C1F4}"/>
              </a:ext>
            </a:extLst>
          </p:cNvPr>
          <p:cNvSpPr/>
          <p:nvPr/>
        </p:nvSpPr>
        <p:spPr>
          <a:xfrm>
            <a:off x="3807743" y="2562748"/>
            <a:ext cx="899115" cy="530858"/>
          </a:xfrm>
          <a:custGeom>
            <a:avLst/>
            <a:gdLst>
              <a:gd name="connsiteX0" fmla="*/ 0 w 719666"/>
              <a:gd name="connsiteY0" fmla="*/ 0 h 575733"/>
              <a:gd name="connsiteX1" fmla="*/ 719666 w 719666"/>
              <a:gd name="connsiteY1" fmla="*/ 575733 h 575733"/>
              <a:gd name="connsiteX2" fmla="*/ 711200 w 719666"/>
              <a:gd name="connsiteY2" fmla="*/ 567266 h 57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9666" h="575733">
                <a:moveTo>
                  <a:pt x="0" y="0"/>
                </a:moveTo>
                <a:lnTo>
                  <a:pt x="719666" y="575733"/>
                </a:lnTo>
                <a:lnTo>
                  <a:pt x="711200" y="567266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0A29672-6F7C-2E46-E72A-C260D251C2B8}"/>
              </a:ext>
            </a:extLst>
          </p:cNvPr>
          <p:cNvSpPr/>
          <p:nvPr/>
        </p:nvSpPr>
        <p:spPr>
          <a:xfrm>
            <a:off x="5035166" y="5273180"/>
            <a:ext cx="1092365" cy="727569"/>
          </a:xfrm>
          <a:custGeom>
            <a:avLst/>
            <a:gdLst>
              <a:gd name="connsiteX0" fmla="*/ 0 w 719666"/>
              <a:gd name="connsiteY0" fmla="*/ 0 h 575733"/>
              <a:gd name="connsiteX1" fmla="*/ 719666 w 719666"/>
              <a:gd name="connsiteY1" fmla="*/ 575733 h 575733"/>
              <a:gd name="connsiteX2" fmla="*/ 711200 w 719666"/>
              <a:gd name="connsiteY2" fmla="*/ 567266 h 57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9666" h="575733">
                <a:moveTo>
                  <a:pt x="0" y="0"/>
                </a:moveTo>
                <a:lnTo>
                  <a:pt x="719666" y="575733"/>
                </a:lnTo>
                <a:lnTo>
                  <a:pt x="711200" y="567266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7D13219C-978F-5087-0859-9DFEA2DACC68}"/>
              </a:ext>
            </a:extLst>
          </p:cNvPr>
          <p:cNvSpPr/>
          <p:nvPr/>
        </p:nvSpPr>
        <p:spPr>
          <a:xfrm flipH="1" flipV="1">
            <a:off x="4389618" y="3563578"/>
            <a:ext cx="573789" cy="125887"/>
          </a:xfrm>
          <a:custGeom>
            <a:avLst/>
            <a:gdLst>
              <a:gd name="connsiteX0" fmla="*/ 0 w 719666"/>
              <a:gd name="connsiteY0" fmla="*/ 0 h 575733"/>
              <a:gd name="connsiteX1" fmla="*/ 719666 w 719666"/>
              <a:gd name="connsiteY1" fmla="*/ 575733 h 575733"/>
              <a:gd name="connsiteX2" fmla="*/ 711200 w 719666"/>
              <a:gd name="connsiteY2" fmla="*/ 567266 h 57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9666" h="575733">
                <a:moveTo>
                  <a:pt x="0" y="0"/>
                </a:moveTo>
                <a:lnTo>
                  <a:pt x="719666" y="575733"/>
                </a:lnTo>
                <a:lnTo>
                  <a:pt x="711200" y="567266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D2D4BDA9-EA38-E46A-5E25-62CD9541A0A2}"/>
              </a:ext>
            </a:extLst>
          </p:cNvPr>
          <p:cNvSpPr/>
          <p:nvPr/>
        </p:nvSpPr>
        <p:spPr>
          <a:xfrm>
            <a:off x="3644559" y="3440101"/>
            <a:ext cx="887702" cy="246954"/>
          </a:xfrm>
          <a:custGeom>
            <a:avLst/>
            <a:gdLst>
              <a:gd name="connsiteX0" fmla="*/ 827632 w 887702"/>
              <a:gd name="connsiteY0" fmla="*/ 0 h 246954"/>
              <a:gd name="connsiteX1" fmla="*/ 887702 w 887702"/>
              <a:gd name="connsiteY1" fmla="*/ 80093 h 246954"/>
              <a:gd name="connsiteX2" fmla="*/ 867679 w 887702"/>
              <a:gd name="connsiteY2" fmla="*/ 133489 h 246954"/>
              <a:gd name="connsiteX3" fmla="*/ 764225 w 887702"/>
              <a:gd name="connsiteY3" fmla="*/ 173535 h 246954"/>
              <a:gd name="connsiteX4" fmla="*/ 734190 w 887702"/>
              <a:gd name="connsiteY4" fmla="*/ 163524 h 246954"/>
              <a:gd name="connsiteX5" fmla="*/ 557317 w 887702"/>
              <a:gd name="connsiteY5" fmla="*/ 210245 h 246954"/>
              <a:gd name="connsiteX6" fmla="*/ 527282 w 887702"/>
              <a:gd name="connsiteY6" fmla="*/ 183547 h 246954"/>
              <a:gd name="connsiteX7" fmla="*/ 447189 w 887702"/>
              <a:gd name="connsiteY7" fmla="*/ 210245 h 246954"/>
              <a:gd name="connsiteX8" fmla="*/ 387118 w 887702"/>
              <a:gd name="connsiteY8" fmla="*/ 140163 h 246954"/>
              <a:gd name="connsiteX9" fmla="*/ 80094 w 887702"/>
              <a:gd name="connsiteY9" fmla="*/ 246954 h 246954"/>
              <a:gd name="connsiteX10" fmla="*/ 26698 w 887702"/>
              <a:gd name="connsiteY10" fmla="*/ 243617 h 246954"/>
              <a:gd name="connsiteX11" fmla="*/ 0 w 887702"/>
              <a:gd name="connsiteY11" fmla="*/ 190222 h 246954"/>
              <a:gd name="connsiteX12" fmla="*/ 333723 w 887702"/>
              <a:gd name="connsiteY12" fmla="*/ 93442 h 246954"/>
              <a:gd name="connsiteX13" fmla="*/ 377107 w 887702"/>
              <a:gd name="connsiteY13" fmla="*/ 126814 h 246954"/>
              <a:gd name="connsiteX14" fmla="*/ 400467 w 887702"/>
              <a:gd name="connsiteY14" fmla="*/ 133489 h 246954"/>
              <a:gd name="connsiteX15" fmla="*/ 614050 w 887702"/>
              <a:gd name="connsiteY15" fmla="*/ 50058 h 246954"/>
              <a:gd name="connsiteX16" fmla="*/ 657434 w 887702"/>
              <a:gd name="connsiteY16" fmla="*/ 80093 h 246954"/>
              <a:gd name="connsiteX17" fmla="*/ 827632 w 887702"/>
              <a:gd name="connsiteY17" fmla="*/ 0 h 2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87702" h="246954">
                <a:moveTo>
                  <a:pt x="827632" y="0"/>
                </a:moveTo>
                <a:lnTo>
                  <a:pt x="887702" y="80093"/>
                </a:lnTo>
                <a:lnTo>
                  <a:pt x="867679" y="133489"/>
                </a:lnTo>
                <a:lnTo>
                  <a:pt x="764225" y="173535"/>
                </a:lnTo>
                <a:lnTo>
                  <a:pt x="734190" y="163524"/>
                </a:lnTo>
                <a:lnTo>
                  <a:pt x="557317" y="210245"/>
                </a:lnTo>
                <a:lnTo>
                  <a:pt x="527282" y="183547"/>
                </a:lnTo>
                <a:lnTo>
                  <a:pt x="447189" y="210245"/>
                </a:lnTo>
                <a:lnTo>
                  <a:pt x="387118" y="140163"/>
                </a:lnTo>
                <a:lnTo>
                  <a:pt x="80094" y="246954"/>
                </a:lnTo>
                <a:lnTo>
                  <a:pt x="26698" y="243617"/>
                </a:lnTo>
                <a:lnTo>
                  <a:pt x="0" y="190222"/>
                </a:lnTo>
                <a:lnTo>
                  <a:pt x="333723" y="93442"/>
                </a:lnTo>
                <a:lnTo>
                  <a:pt x="377107" y="126814"/>
                </a:lnTo>
                <a:lnTo>
                  <a:pt x="400467" y="133489"/>
                </a:lnTo>
                <a:lnTo>
                  <a:pt x="614050" y="50058"/>
                </a:lnTo>
                <a:lnTo>
                  <a:pt x="657434" y="80093"/>
                </a:lnTo>
                <a:lnTo>
                  <a:pt x="827632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E7ABFEF6-0AAB-96E5-0A97-CFD214C79466}"/>
              </a:ext>
            </a:extLst>
          </p:cNvPr>
          <p:cNvSpPr/>
          <p:nvPr/>
        </p:nvSpPr>
        <p:spPr>
          <a:xfrm>
            <a:off x="3544442" y="3787172"/>
            <a:ext cx="203571" cy="143501"/>
          </a:xfrm>
          <a:custGeom>
            <a:avLst/>
            <a:gdLst>
              <a:gd name="connsiteX0" fmla="*/ 110129 w 203571"/>
              <a:gd name="connsiteY0" fmla="*/ 0 h 143501"/>
              <a:gd name="connsiteX1" fmla="*/ 203571 w 203571"/>
              <a:gd name="connsiteY1" fmla="*/ 96780 h 143501"/>
              <a:gd name="connsiteX2" fmla="*/ 56733 w 203571"/>
              <a:gd name="connsiteY2" fmla="*/ 143501 h 143501"/>
              <a:gd name="connsiteX3" fmla="*/ 0 w 203571"/>
              <a:gd name="connsiteY3" fmla="*/ 50059 h 143501"/>
              <a:gd name="connsiteX4" fmla="*/ 110129 w 203571"/>
              <a:gd name="connsiteY4" fmla="*/ 0 h 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571" h="143501">
                <a:moveTo>
                  <a:pt x="110129" y="0"/>
                </a:moveTo>
                <a:lnTo>
                  <a:pt x="203571" y="96780"/>
                </a:lnTo>
                <a:lnTo>
                  <a:pt x="56733" y="143501"/>
                </a:lnTo>
                <a:lnTo>
                  <a:pt x="0" y="50059"/>
                </a:lnTo>
                <a:lnTo>
                  <a:pt x="110129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86D927C6-7D72-C9E0-8381-13D9618D46E3}"/>
              </a:ext>
            </a:extLst>
          </p:cNvPr>
          <p:cNvSpPr/>
          <p:nvPr/>
        </p:nvSpPr>
        <p:spPr>
          <a:xfrm>
            <a:off x="3236107" y="1682601"/>
            <a:ext cx="3550374" cy="1760295"/>
          </a:xfrm>
          <a:custGeom>
            <a:avLst/>
            <a:gdLst>
              <a:gd name="connsiteX0" fmla="*/ 1379046 w 3550374"/>
              <a:gd name="connsiteY0" fmla="*/ 813131 h 1760295"/>
              <a:gd name="connsiteX1" fmla="*/ 1626262 w 3550374"/>
              <a:gd name="connsiteY1" fmla="*/ 768454 h 1760295"/>
              <a:gd name="connsiteX2" fmla="*/ 1745402 w 3550374"/>
              <a:gd name="connsiteY2" fmla="*/ 780368 h 1760295"/>
              <a:gd name="connsiteX3" fmla="*/ 1819864 w 3550374"/>
              <a:gd name="connsiteY3" fmla="*/ 780368 h 1760295"/>
              <a:gd name="connsiteX4" fmla="*/ 1912198 w 3550374"/>
              <a:gd name="connsiteY4" fmla="*/ 792282 h 1760295"/>
              <a:gd name="connsiteX5" fmla="*/ 1924112 w 3550374"/>
              <a:gd name="connsiteY5" fmla="*/ 786325 h 1760295"/>
              <a:gd name="connsiteX6" fmla="*/ 1930069 w 3550374"/>
              <a:gd name="connsiteY6" fmla="*/ 747604 h 1760295"/>
              <a:gd name="connsiteX7" fmla="*/ 1968789 w 3550374"/>
              <a:gd name="connsiteY7" fmla="*/ 747604 h 1760295"/>
              <a:gd name="connsiteX8" fmla="*/ 1968789 w 3550374"/>
              <a:gd name="connsiteY8" fmla="*/ 774411 h 1760295"/>
              <a:gd name="connsiteX9" fmla="*/ 2019424 w 3550374"/>
              <a:gd name="connsiteY9" fmla="*/ 774411 h 1760295"/>
              <a:gd name="connsiteX10" fmla="*/ 2031338 w 3550374"/>
              <a:gd name="connsiteY10" fmla="*/ 765475 h 1760295"/>
              <a:gd name="connsiteX11" fmla="*/ 2090908 w 3550374"/>
              <a:gd name="connsiteY11" fmla="*/ 750583 h 1760295"/>
              <a:gd name="connsiteX12" fmla="*/ 2150478 w 3550374"/>
              <a:gd name="connsiteY12" fmla="*/ 753561 h 1760295"/>
              <a:gd name="connsiteX13" fmla="*/ 2180263 w 3550374"/>
              <a:gd name="connsiteY13" fmla="*/ 765475 h 1760295"/>
              <a:gd name="connsiteX14" fmla="*/ 2216005 w 3550374"/>
              <a:gd name="connsiteY14" fmla="*/ 765475 h 1760295"/>
              <a:gd name="connsiteX15" fmla="*/ 2311317 w 3550374"/>
              <a:gd name="connsiteY15" fmla="*/ 726755 h 1760295"/>
              <a:gd name="connsiteX16" fmla="*/ 2445350 w 3550374"/>
              <a:gd name="connsiteY16" fmla="*/ 720798 h 1760295"/>
              <a:gd name="connsiteX17" fmla="*/ 2519812 w 3550374"/>
              <a:gd name="connsiteY17" fmla="*/ 702927 h 1760295"/>
              <a:gd name="connsiteX18" fmla="*/ 2668737 w 3550374"/>
              <a:gd name="connsiteY18" fmla="*/ 702927 h 1760295"/>
              <a:gd name="connsiteX19" fmla="*/ 2775963 w 3550374"/>
              <a:gd name="connsiteY19" fmla="*/ 688034 h 1760295"/>
              <a:gd name="connsiteX20" fmla="*/ 2856383 w 3550374"/>
              <a:gd name="connsiteY20" fmla="*/ 646335 h 1760295"/>
              <a:gd name="connsiteX21" fmla="*/ 2954673 w 3550374"/>
              <a:gd name="connsiteY21" fmla="*/ 640378 h 1760295"/>
              <a:gd name="connsiteX22" fmla="*/ 2966587 w 3550374"/>
              <a:gd name="connsiteY22" fmla="*/ 634421 h 1760295"/>
              <a:gd name="connsiteX23" fmla="*/ 2972544 w 3550374"/>
              <a:gd name="connsiteY23" fmla="*/ 562937 h 1760295"/>
              <a:gd name="connsiteX24" fmla="*/ 2975523 w 3550374"/>
              <a:gd name="connsiteY24" fmla="*/ 512303 h 1760295"/>
              <a:gd name="connsiteX25" fmla="*/ 2904039 w 3550374"/>
              <a:gd name="connsiteY25" fmla="*/ 425926 h 1760295"/>
              <a:gd name="connsiteX26" fmla="*/ 2871275 w 3550374"/>
              <a:gd name="connsiteY26" fmla="*/ 390184 h 1760295"/>
              <a:gd name="connsiteX27" fmla="*/ 2871275 w 3550374"/>
              <a:gd name="connsiteY27" fmla="*/ 169775 h 1760295"/>
              <a:gd name="connsiteX28" fmla="*/ 2874254 w 3550374"/>
              <a:gd name="connsiteY28" fmla="*/ 125097 h 1760295"/>
              <a:gd name="connsiteX29" fmla="*/ 2826598 w 3550374"/>
              <a:gd name="connsiteY29" fmla="*/ 71484 h 1760295"/>
              <a:gd name="connsiteX30" fmla="*/ 2844469 w 3550374"/>
              <a:gd name="connsiteY30" fmla="*/ 38721 h 1760295"/>
              <a:gd name="connsiteX31" fmla="*/ 2889146 w 3550374"/>
              <a:gd name="connsiteY31" fmla="*/ 14893 h 1760295"/>
              <a:gd name="connsiteX32" fmla="*/ 2999351 w 3550374"/>
              <a:gd name="connsiteY32" fmla="*/ 0 h 1760295"/>
              <a:gd name="connsiteX33" fmla="*/ 2963609 w 3550374"/>
              <a:gd name="connsiteY33" fmla="*/ 56592 h 1760295"/>
              <a:gd name="connsiteX34" fmla="*/ 2966587 w 3550374"/>
              <a:gd name="connsiteY34" fmla="*/ 125097 h 1760295"/>
              <a:gd name="connsiteX35" fmla="*/ 2969566 w 3550374"/>
              <a:gd name="connsiteY35" fmla="*/ 169775 h 1760295"/>
              <a:gd name="connsiteX36" fmla="*/ 2960630 w 3550374"/>
              <a:gd name="connsiteY36" fmla="*/ 211474 h 1760295"/>
              <a:gd name="connsiteX37" fmla="*/ 3064878 w 3550374"/>
              <a:gd name="connsiteY37" fmla="*/ 247216 h 1760295"/>
              <a:gd name="connsiteX38" fmla="*/ 3079770 w 3550374"/>
              <a:gd name="connsiteY38" fmla="*/ 256152 h 1760295"/>
              <a:gd name="connsiteX39" fmla="*/ 3085727 w 3550374"/>
              <a:gd name="connsiteY39" fmla="*/ 277001 h 1760295"/>
              <a:gd name="connsiteX40" fmla="*/ 3109555 w 3550374"/>
              <a:gd name="connsiteY40" fmla="*/ 294872 h 1760295"/>
              <a:gd name="connsiteX41" fmla="*/ 3109555 w 3550374"/>
              <a:gd name="connsiteY41" fmla="*/ 339550 h 1760295"/>
              <a:gd name="connsiteX42" fmla="*/ 3124448 w 3550374"/>
              <a:gd name="connsiteY42" fmla="*/ 339550 h 1760295"/>
              <a:gd name="connsiteX43" fmla="*/ 3163168 w 3550374"/>
              <a:gd name="connsiteY43" fmla="*/ 315722 h 1760295"/>
              <a:gd name="connsiteX44" fmla="*/ 3252524 w 3550374"/>
              <a:gd name="connsiteY44" fmla="*/ 327636 h 1760295"/>
              <a:gd name="connsiteX45" fmla="*/ 3178061 w 3550374"/>
              <a:gd name="connsiteY45" fmla="*/ 381249 h 1760295"/>
              <a:gd name="connsiteX46" fmla="*/ 3115512 w 3550374"/>
              <a:gd name="connsiteY46" fmla="*/ 399120 h 1760295"/>
              <a:gd name="connsiteX47" fmla="*/ 3133383 w 3550374"/>
              <a:gd name="connsiteY47" fmla="*/ 461668 h 1760295"/>
              <a:gd name="connsiteX48" fmla="*/ 3175083 w 3550374"/>
              <a:gd name="connsiteY48" fmla="*/ 458690 h 1760295"/>
              <a:gd name="connsiteX49" fmla="*/ 3192954 w 3550374"/>
              <a:gd name="connsiteY49" fmla="*/ 512303 h 1760295"/>
              <a:gd name="connsiteX50" fmla="*/ 3166147 w 3550374"/>
              <a:gd name="connsiteY50" fmla="*/ 536131 h 1760295"/>
              <a:gd name="connsiteX51" fmla="*/ 3169126 w 3550374"/>
              <a:gd name="connsiteY51" fmla="*/ 595701 h 1760295"/>
              <a:gd name="connsiteX52" fmla="*/ 3154233 w 3550374"/>
              <a:gd name="connsiteY52" fmla="*/ 628464 h 1760295"/>
              <a:gd name="connsiteX53" fmla="*/ 3166147 w 3550374"/>
              <a:gd name="connsiteY53" fmla="*/ 637400 h 1760295"/>
              <a:gd name="connsiteX54" fmla="*/ 3225717 w 3550374"/>
              <a:gd name="connsiteY54" fmla="*/ 634421 h 1760295"/>
              <a:gd name="connsiteX55" fmla="*/ 3297201 w 3550374"/>
              <a:gd name="connsiteY55" fmla="*/ 619529 h 1760295"/>
              <a:gd name="connsiteX56" fmla="*/ 3350814 w 3550374"/>
              <a:gd name="connsiteY56" fmla="*/ 640378 h 1760295"/>
              <a:gd name="connsiteX57" fmla="*/ 3338900 w 3550374"/>
              <a:gd name="connsiteY57" fmla="*/ 720798 h 1760295"/>
              <a:gd name="connsiteX58" fmla="*/ 3371664 w 3550374"/>
              <a:gd name="connsiteY58" fmla="*/ 786325 h 1760295"/>
              <a:gd name="connsiteX59" fmla="*/ 3502718 w 3550374"/>
              <a:gd name="connsiteY59" fmla="*/ 911422 h 1760295"/>
              <a:gd name="connsiteX60" fmla="*/ 3550374 w 3550374"/>
              <a:gd name="connsiteY60" fmla="*/ 959078 h 1760295"/>
              <a:gd name="connsiteX61" fmla="*/ 3526546 w 3550374"/>
              <a:gd name="connsiteY61" fmla="*/ 1027583 h 1760295"/>
              <a:gd name="connsiteX62" fmla="*/ 3365707 w 3550374"/>
              <a:gd name="connsiteY62" fmla="*/ 1012691 h 1760295"/>
              <a:gd name="connsiteX63" fmla="*/ 3231674 w 3550374"/>
              <a:gd name="connsiteY63" fmla="*/ 1069283 h 1760295"/>
              <a:gd name="connsiteX64" fmla="*/ 3047007 w 3550374"/>
              <a:gd name="connsiteY64" fmla="*/ 1084175 h 1760295"/>
              <a:gd name="connsiteX65" fmla="*/ 2927867 w 3550374"/>
              <a:gd name="connsiteY65" fmla="*/ 1099068 h 1760295"/>
              <a:gd name="connsiteX66" fmla="*/ 2811705 w 3550374"/>
              <a:gd name="connsiteY66" fmla="*/ 1119917 h 1760295"/>
              <a:gd name="connsiteX67" fmla="*/ 2722350 w 3550374"/>
              <a:gd name="connsiteY67" fmla="*/ 1167573 h 1760295"/>
              <a:gd name="connsiteX68" fmla="*/ 2534705 w 3550374"/>
              <a:gd name="connsiteY68" fmla="*/ 1233100 h 1760295"/>
              <a:gd name="connsiteX69" fmla="*/ 2421522 w 3550374"/>
              <a:gd name="connsiteY69" fmla="*/ 1262885 h 1760295"/>
              <a:gd name="connsiteX70" fmla="*/ 2376844 w 3550374"/>
              <a:gd name="connsiteY70" fmla="*/ 1295649 h 1760295"/>
              <a:gd name="connsiteX71" fmla="*/ 2320253 w 3550374"/>
              <a:gd name="connsiteY71" fmla="*/ 1298627 h 1760295"/>
              <a:gd name="connsiteX72" fmla="*/ 2180263 w 3550374"/>
              <a:gd name="connsiteY72" fmla="*/ 1358197 h 1760295"/>
              <a:gd name="connsiteX73" fmla="*/ 2150478 w 3550374"/>
              <a:gd name="connsiteY73" fmla="*/ 1432660 h 1760295"/>
              <a:gd name="connsiteX74" fmla="*/ 2073037 w 3550374"/>
              <a:gd name="connsiteY74" fmla="*/ 1492230 h 1760295"/>
              <a:gd name="connsiteX75" fmla="*/ 1909219 w 3550374"/>
              <a:gd name="connsiteY75" fmla="*/ 1513079 h 1760295"/>
              <a:gd name="connsiteX76" fmla="*/ 1760294 w 3550374"/>
              <a:gd name="connsiteY76" fmla="*/ 1527972 h 1760295"/>
              <a:gd name="connsiteX77" fmla="*/ 1620305 w 3550374"/>
              <a:gd name="connsiteY77" fmla="*/ 1575628 h 1760295"/>
              <a:gd name="connsiteX78" fmla="*/ 1471380 w 3550374"/>
              <a:gd name="connsiteY78" fmla="*/ 1629241 h 1760295"/>
              <a:gd name="connsiteX79" fmla="*/ 1289691 w 3550374"/>
              <a:gd name="connsiteY79" fmla="*/ 1650090 h 1760295"/>
              <a:gd name="connsiteX80" fmla="*/ 1078217 w 3550374"/>
              <a:gd name="connsiteY80" fmla="*/ 1694768 h 1760295"/>
              <a:gd name="connsiteX81" fmla="*/ 890572 w 3550374"/>
              <a:gd name="connsiteY81" fmla="*/ 1709660 h 1760295"/>
              <a:gd name="connsiteX82" fmla="*/ 735690 w 3550374"/>
              <a:gd name="connsiteY82" fmla="*/ 1724553 h 1760295"/>
              <a:gd name="connsiteX83" fmla="*/ 592722 w 3550374"/>
              <a:gd name="connsiteY83" fmla="*/ 1757316 h 1760295"/>
              <a:gd name="connsiteX84" fmla="*/ 473582 w 3550374"/>
              <a:gd name="connsiteY84" fmla="*/ 1760295 h 1760295"/>
              <a:gd name="connsiteX85" fmla="*/ 405076 w 3550374"/>
              <a:gd name="connsiteY85" fmla="*/ 1757316 h 1760295"/>
              <a:gd name="connsiteX86" fmla="*/ 172753 w 3550374"/>
              <a:gd name="connsiteY86" fmla="*/ 1700725 h 1760295"/>
              <a:gd name="connsiteX87" fmla="*/ 139989 w 3550374"/>
              <a:gd name="connsiteY87" fmla="*/ 1700725 h 1760295"/>
              <a:gd name="connsiteX88" fmla="*/ 14892 w 3550374"/>
              <a:gd name="connsiteY88" fmla="*/ 1614348 h 1760295"/>
              <a:gd name="connsiteX89" fmla="*/ 0 w 3550374"/>
              <a:gd name="connsiteY89" fmla="*/ 1581585 h 1760295"/>
              <a:gd name="connsiteX90" fmla="*/ 2978 w 3550374"/>
              <a:gd name="connsiteY90" fmla="*/ 1507122 h 1760295"/>
              <a:gd name="connsiteX91" fmla="*/ 5957 w 3550374"/>
              <a:gd name="connsiteY91" fmla="*/ 1498187 h 1760295"/>
              <a:gd name="connsiteX92" fmla="*/ 2978 w 3550374"/>
              <a:gd name="connsiteY92" fmla="*/ 1429681 h 1760295"/>
              <a:gd name="connsiteX93" fmla="*/ 62548 w 3550374"/>
              <a:gd name="connsiteY93" fmla="*/ 1376068 h 1760295"/>
              <a:gd name="connsiteX94" fmla="*/ 65527 w 3550374"/>
              <a:gd name="connsiteY94" fmla="*/ 1352240 h 1760295"/>
              <a:gd name="connsiteX95" fmla="*/ 202538 w 3550374"/>
              <a:gd name="connsiteY95" fmla="*/ 1230122 h 1760295"/>
              <a:gd name="connsiteX96" fmla="*/ 238280 w 3550374"/>
              <a:gd name="connsiteY96" fmla="*/ 1194380 h 1760295"/>
              <a:gd name="connsiteX97" fmla="*/ 277000 w 3550374"/>
              <a:gd name="connsiteY97" fmla="*/ 1185444 h 1760295"/>
              <a:gd name="connsiteX98" fmla="*/ 348484 w 3550374"/>
              <a:gd name="connsiteY98" fmla="*/ 1131831 h 1760295"/>
              <a:gd name="connsiteX99" fmla="*/ 402097 w 3550374"/>
              <a:gd name="connsiteY99" fmla="*/ 1155659 h 1760295"/>
              <a:gd name="connsiteX100" fmla="*/ 434861 w 3550374"/>
              <a:gd name="connsiteY100" fmla="*/ 1137788 h 1760295"/>
              <a:gd name="connsiteX101" fmla="*/ 452732 w 3550374"/>
              <a:gd name="connsiteY101" fmla="*/ 1116939 h 1760295"/>
              <a:gd name="connsiteX102" fmla="*/ 497410 w 3550374"/>
              <a:gd name="connsiteY102" fmla="*/ 1105025 h 1760295"/>
              <a:gd name="connsiteX103" fmla="*/ 518259 w 3550374"/>
              <a:gd name="connsiteY103" fmla="*/ 1122896 h 1760295"/>
              <a:gd name="connsiteX104" fmla="*/ 848873 w 3550374"/>
              <a:gd name="connsiteY104" fmla="*/ 1078218 h 1760295"/>
              <a:gd name="connsiteX105" fmla="*/ 938228 w 3550374"/>
              <a:gd name="connsiteY105" fmla="*/ 1054390 h 1760295"/>
              <a:gd name="connsiteX106" fmla="*/ 1018647 w 3550374"/>
              <a:gd name="connsiteY106" fmla="*/ 1030562 h 1760295"/>
              <a:gd name="connsiteX107" fmla="*/ 1069282 w 3550374"/>
              <a:gd name="connsiteY107" fmla="*/ 1024605 h 1760295"/>
              <a:gd name="connsiteX108" fmla="*/ 1125873 w 3550374"/>
              <a:gd name="connsiteY108" fmla="*/ 1006734 h 1760295"/>
              <a:gd name="connsiteX109" fmla="*/ 1090131 w 3550374"/>
              <a:gd name="connsiteY109" fmla="*/ 988863 h 1760295"/>
              <a:gd name="connsiteX110" fmla="*/ 1087153 w 3550374"/>
              <a:gd name="connsiteY110" fmla="*/ 935250 h 1760295"/>
              <a:gd name="connsiteX111" fmla="*/ 1054389 w 3550374"/>
              <a:gd name="connsiteY111" fmla="*/ 896529 h 1760295"/>
              <a:gd name="connsiteX112" fmla="*/ 1003755 w 3550374"/>
              <a:gd name="connsiteY112" fmla="*/ 869723 h 1760295"/>
              <a:gd name="connsiteX113" fmla="*/ 899507 w 3550374"/>
              <a:gd name="connsiteY113" fmla="*/ 848873 h 1760295"/>
              <a:gd name="connsiteX114" fmla="*/ 819088 w 3550374"/>
              <a:gd name="connsiteY114" fmla="*/ 825045 h 1760295"/>
              <a:gd name="connsiteX115" fmla="*/ 816109 w 3550374"/>
              <a:gd name="connsiteY115" fmla="*/ 810153 h 1760295"/>
              <a:gd name="connsiteX116" fmla="*/ 884615 w 3550374"/>
              <a:gd name="connsiteY116" fmla="*/ 810153 h 1760295"/>
              <a:gd name="connsiteX117" fmla="*/ 1069282 w 3550374"/>
              <a:gd name="connsiteY117" fmla="*/ 813131 h 1760295"/>
              <a:gd name="connsiteX118" fmla="*/ 1179486 w 3550374"/>
              <a:gd name="connsiteY118" fmla="*/ 804196 h 1760295"/>
              <a:gd name="connsiteX119" fmla="*/ 1379046 w 3550374"/>
              <a:gd name="connsiteY119" fmla="*/ 813131 h 176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3550374" h="1760295">
                <a:moveTo>
                  <a:pt x="1379046" y="813131"/>
                </a:moveTo>
                <a:lnTo>
                  <a:pt x="1626262" y="768454"/>
                </a:lnTo>
                <a:lnTo>
                  <a:pt x="1745402" y="780368"/>
                </a:lnTo>
                <a:lnTo>
                  <a:pt x="1819864" y="780368"/>
                </a:lnTo>
                <a:lnTo>
                  <a:pt x="1912198" y="792282"/>
                </a:lnTo>
                <a:lnTo>
                  <a:pt x="1924112" y="786325"/>
                </a:lnTo>
                <a:lnTo>
                  <a:pt x="1930069" y="747604"/>
                </a:lnTo>
                <a:lnTo>
                  <a:pt x="1968789" y="747604"/>
                </a:lnTo>
                <a:lnTo>
                  <a:pt x="1968789" y="774411"/>
                </a:lnTo>
                <a:lnTo>
                  <a:pt x="2019424" y="774411"/>
                </a:lnTo>
                <a:lnTo>
                  <a:pt x="2031338" y="765475"/>
                </a:lnTo>
                <a:lnTo>
                  <a:pt x="2090908" y="750583"/>
                </a:lnTo>
                <a:lnTo>
                  <a:pt x="2150478" y="753561"/>
                </a:lnTo>
                <a:lnTo>
                  <a:pt x="2180263" y="765475"/>
                </a:lnTo>
                <a:lnTo>
                  <a:pt x="2216005" y="765475"/>
                </a:lnTo>
                <a:lnTo>
                  <a:pt x="2311317" y="726755"/>
                </a:lnTo>
                <a:lnTo>
                  <a:pt x="2445350" y="720798"/>
                </a:lnTo>
                <a:lnTo>
                  <a:pt x="2519812" y="702927"/>
                </a:lnTo>
                <a:lnTo>
                  <a:pt x="2668737" y="702927"/>
                </a:lnTo>
                <a:lnTo>
                  <a:pt x="2775963" y="688034"/>
                </a:lnTo>
                <a:lnTo>
                  <a:pt x="2856383" y="646335"/>
                </a:lnTo>
                <a:lnTo>
                  <a:pt x="2954673" y="640378"/>
                </a:lnTo>
                <a:lnTo>
                  <a:pt x="2966587" y="634421"/>
                </a:lnTo>
                <a:lnTo>
                  <a:pt x="2972544" y="562937"/>
                </a:lnTo>
                <a:lnTo>
                  <a:pt x="2975523" y="512303"/>
                </a:lnTo>
                <a:lnTo>
                  <a:pt x="2904039" y="425926"/>
                </a:lnTo>
                <a:lnTo>
                  <a:pt x="2871275" y="390184"/>
                </a:lnTo>
                <a:lnTo>
                  <a:pt x="2871275" y="169775"/>
                </a:lnTo>
                <a:lnTo>
                  <a:pt x="2874254" y="125097"/>
                </a:lnTo>
                <a:lnTo>
                  <a:pt x="2826598" y="71484"/>
                </a:lnTo>
                <a:lnTo>
                  <a:pt x="2844469" y="38721"/>
                </a:lnTo>
                <a:lnTo>
                  <a:pt x="2889146" y="14893"/>
                </a:lnTo>
                <a:lnTo>
                  <a:pt x="2999351" y="0"/>
                </a:lnTo>
                <a:lnTo>
                  <a:pt x="2963609" y="56592"/>
                </a:lnTo>
                <a:lnTo>
                  <a:pt x="2966587" y="125097"/>
                </a:lnTo>
                <a:lnTo>
                  <a:pt x="2969566" y="169775"/>
                </a:lnTo>
                <a:lnTo>
                  <a:pt x="2960630" y="211474"/>
                </a:lnTo>
                <a:lnTo>
                  <a:pt x="3064878" y="247216"/>
                </a:lnTo>
                <a:lnTo>
                  <a:pt x="3079770" y="256152"/>
                </a:lnTo>
                <a:lnTo>
                  <a:pt x="3085727" y="277001"/>
                </a:lnTo>
                <a:lnTo>
                  <a:pt x="3109555" y="294872"/>
                </a:lnTo>
                <a:lnTo>
                  <a:pt x="3109555" y="339550"/>
                </a:lnTo>
                <a:lnTo>
                  <a:pt x="3124448" y="339550"/>
                </a:lnTo>
                <a:lnTo>
                  <a:pt x="3163168" y="315722"/>
                </a:lnTo>
                <a:lnTo>
                  <a:pt x="3252524" y="327636"/>
                </a:lnTo>
                <a:lnTo>
                  <a:pt x="3178061" y="381249"/>
                </a:lnTo>
                <a:lnTo>
                  <a:pt x="3115512" y="399120"/>
                </a:lnTo>
                <a:lnTo>
                  <a:pt x="3133383" y="461668"/>
                </a:lnTo>
                <a:lnTo>
                  <a:pt x="3175083" y="458690"/>
                </a:lnTo>
                <a:lnTo>
                  <a:pt x="3192954" y="512303"/>
                </a:lnTo>
                <a:lnTo>
                  <a:pt x="3166147" y="536131"/>
                </a:lnTo>
                <a:lnTo>
                  <a:pt x="3169126" y="595701"/>
                </a:lnTo>
                <a:lnTo>
                  <a:pt x="3154233" y="628464"/>
                </a:lnTo>
                <a:lnTo>
                  <a:pt x="3166147" y="637400"/>
                </a:lnTo>
                <a:lnTo>
                  <a:pt x="3225717" y="634421"/>
                </a:lnTo>
                <a:lnTo>
                  <a:pt x="3297201" y="619529"/>
                </a:lnTo>
                <a:lnTo>
                  <a:pt x="3350814" y="640378"/>
                </a:lnTo>
                <a:lnTo>
                  <a:pt x="3338900" y="720798"/>
                </a:lnTo>
                <a:lnTo>
                  <a:pt x="3371664" y="786325"/>
                </a:lnTo>
                <a:lnTo>
                  <a:pt x="3502718" y="911422"/>
                </a:lnTo>
                <a:lnTo>
                  <a:pt x="3550374" y="959078"/>
                </a:lnTo>
                <a:lnTo>
                  <a:pt x="3526546" y="1027583"/>
                </a:lnTo>
                <a:lnTo>
                  <a:pt x="3365707" y="1012691"/>
                </a:lnTo>
                <a:lnTo>
                  <a:pt x="3231674" y="1069283"/>
                </a:lnTo>
                <a:lnTo>
                  <a:pt x="3047007" y="1084175"/>
                </a:lnTo>
                <a:lnTo>
                  <a:pt x="2927867" y="1099068"/>
                </a:lnTo>
                <a:lnTo>
                  <a:pt x="2811705" y="1119917"/>
                </a:lnTo>
                <a:lnTo>
                  <a:pt x="2722350" y="1167573"/>
                </a:lnTo>
                <a:lnTo>
                  <a:pt x="2534705" y="1233100"/>
                </a:lnTo>
                <a:lnTo>
                  <a:pt x="2421522" y="1262885"/>
                </a:lnTo>
                <a:lnTo>
                  <a:pt x="2376844" y="1295649"/>
                </a:lnTo>
                <a:lnTo>
                  <a:pt x="2320253" y="1298627"/>
                </a:lnTo>
                <a:lnTo>
                  <a:pt x="2180263" y="1358197"/>
                </a:lnTo>
                <a:lnTo>
                  <a:pt x="2150478" y="1432660"/>
                </a:lnTo>
                <a:lnTo>
                  <a:pt x="2073037" y="1492230"/>
                </a:lnTo>
                <a:lnTo>
                  <a:pt x="1909219" y="1513079"/>
                </a:lnTo>
                <a:lnTo>
                  <a:pt x="1760294" y="1527972"/>
                </a:lnTo>
                <a:lnTo>
                  <a:pt x="1620305" y="1575628"/>
                </a:lnTo>
                <a:lnTo>
                  <a:pt x="1471380" y="1629241"/>
                </a:lnTo>
                <a:lnTo>
                  <a:pt x="1289691" y="1650090"/>
                </a:lnTo>
                <a:lnTo>
                  <a:pt x="1078217" y="1694768"/>
                </a:lnTo>
                <a:lnTo>
                  <a:pt x="890572" y="1709660"/>
                </a:lnTo>
                <a:lnTo>
                  <a:pt x="735690" y="1724553"/>
                </a:lnTo>
                <a:lnTo>
                  <a:pt x="592722" y="1757316"/>
                </a:lnTo>
                <a:lnTo>
                  <a:pt x="473582" y="1760295"/>
                </a:lnTo>
                <a:lnTo>
                  <a:pt x="405076" y="1757316"/>
                </a:lnTo>
                <a:lnTo>
                  <a:pt x="172753" y="1700725"/>
                </a:lnTo>
                <a:lnTo>
                  <a:pt x="139989" y="1700725"/>
                </a:lnTo>
                <a:lnTo>
                  <a:pt x="14892" y="1614348"/>
                </a:lnTo>
                <a:lnTo>
                  <a:pt x="0" y="1581585"/>
                </a:lnTo>
                <a:lnTo>
                  <a:pt x="2978" y="1507122"/>
                </a:lnTo>
                <a:lnTo>
                  <a:pt x="5957" y="1498187"/>
                </a:lnTo>
                <a:lnTo>
                  <a:pt x="2978" y="1429681"/>
                </a:lnTo>
                <a:lnTo>
                  <a:pt x="62548" y="1376068"/>
                </a:lnTo>
                <a:lnTo>
                  <a:pt x="65527" y="1352240"/>
                </a:lnTo>
                <a:lnTo>
                  <a:pt x="202538" y="1230122"/>
                </a:lnTo>
                <a:lnTo>
                  <a:pt x="238280" y="1194380"/>
                </a:lnTo>
                <a:lnTo>
                  <a:pt x="277000" y="1185444"/>
                </a:lnTo>
                <a:lnTo>
                  <a:pt x="348484" y="1131831"/>
                </a:lnTo>
                <a:lnTo>
                  <a:pt x="402097" y="1155659"/>
                </a:lnTo>
                <a:lnTo>
                  <a:pt x="434861" y="1137788"/>
                </a:lnTo>
                <a:lnTo>
                  <a:pt x="452732" y="1116939"/>
                </a:lnTo>
                <a:lnTo>
                  <a:pt x="497410" y="1105025"/>
                </a:lnTo>
                <a:lnTo>
                  <a:pt x="518259" y="1122896"/>
                </a:lnTo>
                <a:lnTo>
                  <a:pt x="848873" y="1078218"/>
                </a:lnTo>
                <a:lnTo>
                  <a:pt x="938228" y="1054390"/>
                </a:lnTo>
                <a:lnTo>
                  <a:pt x="1018647" y="1030562"/>
                </a:lnTo>
                <a:lnTo>
                  <a:pt x="1069282" y="1024605"/>
                </a:lnTo>
                <a:lnTo>
                  <a:pt x="1125873" y="1006734"/>
                </a:lnTo>
                <a:lnTo>
                  <a:pt x="1090131" y="988863"/>
                </a:lnTo>
                <a:lnTo>
                  <a:pt x="1087153" y="935250"/>
                </a:lnTo>
                <a:lnTo>
                  <a:pt x="1054389" y="896529"/>
                </a:lnTo>
                <a:lnTo>
                  <a:pt x="1003755" y="869723"/>
                </a:lnTo>
                <a:lnTo>
                  <a:pt x="899507" y="848873"/>
                </a:lnTo>
                <a:lnTo>
                  <a:pt x="819088" y="825045"/>
                </a:lnTo>
                <a:lnTo>
                  <a:pt x="816109" y="810153"/>
                </a:lnTo>
                <a:lnTo>
                  <a:pt x="884615" y="810153"/>
                </a:lnTo>
                <a:lnTo>
                  <a:pt x="1069282" y="813131"/>
                </a:lnTo>
                <a:lnTo>
                  <a:pt x="1179486" y="804196"/>
                </a:lnTo>
                <a:lnTo>
                  <a:pt x="1379046" y="813131"/>
                </a:lnTo>
                <a:close/>
              </a:path>
            </a:pathLst>
          </a:cu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E7EB59A-9651-0B21-7417-C6C95D4A7E6E}"/>
              </a:ext>
            </a:extLst>
          </p:cNvPr>
          <p:cNvSpPr/>
          <p:nvPr/>
        </p:nvSpPr>
        <p:spPr>
          <a:xfrm>
            <a:off x="6546747" y="1793058"/>
            <a:ext cx="3216781" cy="1066304"/>
          </a:xfrm>
          <a:custGeom>
            <a:avLst/>
            <a:gdLst>
              <a:gd name="connsiteX0" fmla="*/ 0 w 3216781"/>
              <a:gd name="connsiteY0" fmla="*/ 494431 h 1066304"/>
              <a:gd name="connsiteX1" fmla="*/ 77441 w 3216781"/>
              <a:gd name="connsiteY1" fmla="*/ 485496 h 1066304"/>
              <a:gd name="connsiteX2" fmla="*/ 116161 w 3216781"/>
              <a:gd name="connsiteY2" fmla="*/ 473582 h 1066304"/>
              <a:gd name="connsiteX3" fmla="*/ 220409 w 3216781"/>
              <a:gd name="connsiteY3" fmla="*/ 443797 h 1066304"/>
              <a:gd name="connsiteX4" fmla="*/ 268065 w 3216781"/>
              <a:gd name="connsiteY4" fmla="*/ 428904 h 1066304"/>
              <a:gd name="connsiteX5" fmla="*/ 312742 w 3216781"/>
              <a:gd name="connsiteY5" fmla="*/ 422947 h 1066304"/>
              <a:gd name="connsiteX6" fmla="*/ 422947 w 3216781"/>
              <a:gd name="connsiteY6" fmla="*/ 405076 h 1066304"/>
              <a:gd name="connsiteX7" fmla="*/ 452732 w 3216781"/>
              <a:gd name="connsiteY7" fmla="*/ 384227 h 1066304"/>
              <a:gd name="connsiteX8" fmla="*/ 691012 w 3216781"/>
              <a:gd name="connsiteY8" fmla="*/ 399119 h 1066304"/>
              <a:gd name="connsiteX9" fmla="*/ 708883 w 3216781"/>
              <a:gd name="connsiteY9" fmla="*/ 381248 h 1066304"/>
              <a:gd name="connsiteX10" fmla="*/ 688033 w 3216781"/>
              <a:gd name="connsiteY10" fmla="*/ 339549 h 1066304"/>
              <a:gd name="connsiteX11" fmla="*/ 667184 w 3216781"/>
              <a:gd name="connsiteY11" fmla="*/ 279979 h 1066304"/>
              <a:gd name="connsiteX12" fmla="*/ 634420 w 3216781"/>
              <a:gd name="connsiteY12" fmla="*/ 223388 h 1066304"/>
              <a:gd name="connsiteX13" fmla="*/ 598678 w 3216781"/>
              <a:gd name="connsiteY13" fmla="*/ 220409 h 1066304"/>
              <a:gd name="connsiteX14" fmla="*/ 589743 w 3216781"/>
              <a:gd name="connsiteY14" fmla="*/ 193603 h 1066304"/>
              <a:gd name="connsiteX15" fmla="*/ 598678 w 3216781"/>
              <a:gd name="connsiteY15" fmla="*/ 142968 h 1066304"/>
              <a:gd name="connsiteX16" fmla="*/ 649313 w 3216781"/>
              <a:gd name="connsiteY16" fmla="*/ 187646 h 1066304"/>
              <a:gd name="connsiteX17" fmla="*/ 649313 w 3216781"/>
              <a:gd name="connsiteY17" fmla="*/ 187646 h 1066304"/>
              <a:gd name="connsiteX18" fmla="*/ 753560 w 3216781"/>
              <a:gd name="connsiteY18" fmla="*/ 235302 h 1066304"/>
              <a:gd name="connsiteX19" fmla="*/ 744625 w 3216781"/>
              <a:gd name="connsiteY19" fmla="*/ 214452 h 1066304"/>
              <a:gd name="connsiteX20" fmla="*/ 726754 w 3216781"/>
              <a:gd name="connsiteY20" fmla="*/ 208495 h 1066304"/>
              <a:gd name="connsiteX21" fmla="*/ 667184 w 3216781"/>
              <a:gd name="connsiteY21" fmla="*/ 128076 h 1066304"/>
              <a:gd name="connsiteX22" fmla="*/ 631442 w 3216781"/>
              <a:gd name="connsiteY22" fmla="*/ 83398 h 1066304"/>
              <a:gd name="connsiteX23" fmla="*/ 628463 w 3216781"/>
              <a:gd name="connsiteY23" fmla="*/ 0 h 1066304"/>
              <a:gd name="connsiteX24" fmla="*/ 673141 w 3216781"/>
              <a:gd name="connsiteY24" fmla="*/ 8935 h 1066304"/>
              <a:gd name="connsiteX25" fmla="*/ 720797 w 3216781"/>
              <a:gd name="connsiteY25" fmla="*/ 53613 h 1066304"/>
              <a:gd name="connsiteX26" fmla="*/ 777389 w 3216781"/>
              <a:gd name="connsiteY26" fmla="*/ 77441 h 1066304"/>
              <a:gd name="connsiteX27" fmla="*/ 831002 w 3216781"/>
              <a:gd name="connsiteY27" fmla="*/ 47656 h 1066304"/>
              <a:gd name="connsiteX28" fmla="*/ 839937 w 3216781"/>
              <a:gd name="connsiteY28" fmla="*/ 77441 h 1066304"/>
              <a:gd name="connsiteX29" fmla="*/ 807174 w 3216781"/>
              <a:gd name="connsiteY29" fmla="*/ 107226 h 1066304"/>
              <a:gd name="connsiteX30" fmla="*/ 813131 w 3216781"/>
              <a:gd name="connsiteY30" fmla="*/ 145947 h 1066304"/>
              <a:gd name="connsiteX31" fmla="*/ 807174 w 3216781"/>
              <a:gd name="connsiteY31" fmla="*/ 190624 h 1066304"/>
              <a:gd name="connsiteX32" fmla="*/ 833980 w 3216781"/>
              <a:gd name="connsiteY32" fmla="*/ 235302 h 1066304"/>
              <a:gd name="connsiteX33" fmla="*/ 842916 w 3216781"/>
              <a:gd name="connsiteY33" fmla="*/ 256151 h 1066304"/>
              <a:gd name="connsiteX34" fmla="*/ 836959 w 3216781"/>
              <a:gd name="connsiteY34" fmla="*/ 324657 h 1066304"/>
              <a:gd name="connsiteX35" fmla="*/ 831002 w 3216781"/>
              <a:gd name="connsiteY35" fmla="*/ 330614 h 1066304"/>
              <a:gd name="connsiteX36" fmla="*/ 845894 w 3216781"/>
              <a:gd name="connsiteY36" fmla="*/ 360399 h 1066304"/>
              <a:gd name="connsiteX37" fmla="*/ 825045 w 3216781"/>
              <a:gd name="connsiteY37" fmla="*/ 396141 h 1066304"/>
              <a:gd name="connsiteX38" fmla="*/ 902486 w 3216781"/>
              <a:gd name="connsiteY38" fmla="*/ 396141 h 1066304"/>
              <a:gd name="connsiteX39" fmla="*/ 982905 w 3216781"/>
              <a:gd name="connsiteY39" fmla="*/ 416990 h 1066304"/>
              <a:gd name="connsiteX40" fmla="*/ 994819 w 3216781"/>
              <a:gd name="connsiteY40" fmla="*/ 390184 h 1066304"/>
              <a:gd name="connsiteX41" fmla="*/ 1027583 w 3216781"/>
              <a:gd name="connsiteY41" fmla="*/ 411033 h 1066304"/>
              <a:gd name="connsiteX42" fmla="*/ 1105024 w 3216781"/>
              <a:gd name="connsiteY42" fmla="*/ 396141 h 1066304"/>
              <a:gd name="connsiteX43" fmla="*/ 1158637 w 3216781"/>
              <a:gd name="connsiteY43" fmla="*/ 357420 h 1066304"/>
              <a:gd name="connsiteX44" fmla="*/ 1158637 w 3216781"/>
              <a:gd name="connsiteY44" fmla="*/ 324657 h 1066304"/>
              <a:gd name="connsiteX45" fmla="*/ 1224164 w 3216781"/>
              <a:gd name="connsiteY45" fmla="*/ 336571 h 1066304"/>
              <a:gd name="connsiteX46" fmla="*/ 1271820 w 3216781"/>
              <a:gd name="connsiteY46" fmla="*/ 291893 h 1066304"/>
              <a:gd name="connsiteX47" fmla="*/ 1313519 w 3216781"/>
              <a:gd name="connsiteY47" fmla="*/ 297850 h 1066304"/>
              <a:gd name="connsiteX48" fmla="*/ 1331390 w 3216781"/>
              <a:gd name="connsiteY48" fmla="*/ 277001 h 1066304"/>
              <a:gd name="connsiteX49" fmla="*/ 1286712 w 3216781"/>
              <a:gd name="connsiteY49" fmla="*/ 217431 h 1066304"/>
              <a:gd name="connsiteX50" fmla="*/ 1307562 w 3216781"/>
              <a:gd name="connsiteY50" fmla="*/ 196581 h 1066304"/>
              <a:gd name="connsiteX51" fmla="*/ 1396917 w 3216781"/>
              <a:gd name="connsiteY51" fmla="*/ 250194 h 1066304"/>
              <a:gd name="connsiteX52" fmla="*/ 1444573 w 3216781"/>
              <a:gd name="connsiteY52" fmla="*/ 294872 h 1066304"/>
              <a:gd name="connsiteX53" fmla="*/ 1462444 w 3216781"/>
              <a:gd name="connsiteY53" fmla="*/ 285936 h 1066304"/>
              <a:gd name="connsiteX54" fmla="*/ 1489250 w 3216781"/>
              <a:gd name="connsiteY54" fmla="*/ 285936 h 1066304"/>
              <a:gd name="connsiteX55" fmla="*/ 1560734 w 3216781"/>
              <a:gd name="connsiteY55" fmla="*/ 274022 h 1066304"/>
              <a:gd name="connsiteX56" fmla="*/ 1533928 w 3216781"/>
              <a:gd name="connsiteY56" fmla="*/ 256151 h 1066304"/>
              <a:gd name="connsiteX57" fmla="*/ 1551799 w 3216781"/>
              <a:gd name="connsiteY57" fmla="*/ 244237 h 1066304"/>
              <a:gd name="connsiteX58" fmla="*/ 1581584 w 3216781"/>
              <a:gd name="connsiteY58" fmla="*/ 211474 h 1066304"/>
              <a:gd name="connsiteX59" fmla="*/ 1638175 w 3216781"/>
              <a:gd name="connsiteY59" fmla="*/ 214452 h 1066304"/>
              <a:gd name="connsiteX60" fmla="*/ 1670939 w 3216781"/>
              <a:gd name="connsiteY60" fmla="*/ 199560 h 1066304"/>
              <a:gd name="connsiteX61" fmla="*/ 1662003 w 3216781"/>
              <a:gd name="connsiteY61" fmla="*/ 172753 h 1066304"/>
              <a:gd name="connsiteX62" fmla="*/ 1748380 w 3216781"/>
              <a:gd name="connsiteY62" fmla="*/ 220409 h 1066304"/>
              <a:gd name="connsiteX63" fmla="*/ 1819864 w 3216781"/>
              <a:gd name="connsiteY63" fmla="*/ 223388 h 1066304"/>
              <a:gd name="connsiteX64" fmla="*/ 1852628 w 3216781"/>
              <a:gd name="connsiteY64" fmla="*/ 208495 h 1066304"/>
              <a:gd name="connsiteX65" fmla="*/ 1870499 w 3216781"/>
              <a:gd name="connsiteY65" fmla="*/ 223388 h 1066304"/>
              <a:gd name="connsiteX66" fmla="*/ 1959854 w 3216781"/>
              <a:gd name="connsiteY66" fmla="*/ 223388 h 1066304"/>
              <a:gd name="connsiteX67" fmla="*/ 1956875 w 3216781"/>
              <a:gd name="connsiteY67" fmla="*/ 187646 h 1066304"/>
              <a:gd name="connsiteX68" fmla="*/ 1995596 w 3216781"/>
              <a:gd name="connsiteY68" fmla="*/ 187646 h 1066304"/>
              <a:gd name="connsiteX69" fmla="*/ 2019424 w 3216781"/>
              <a:gd name="connsiteY69" fmla="*/ 187646 h 1066304"/>
              <a:gd name="connsiteX70" fmla="*/ 2013467 w 3216781"/>
              <a:gd name="connsiteY70" fmla="*/ 154882 h 1066304"/>
              <a:gd name="connsiteX71" fmla="*/ 1953897 w 3216781"/>
              <a:gd name="connsiteY71" fmla="*/ 113183 h 1066304"/>
              <a:gd name="connsiteX72" fmla="*/ 1921133 w 3216781"/>
              <a:gd name="connsiteY72" fmla="*/ 74463 h 1066304"/>
              <a:gd name="connsiteX73" fmla="*/ 1980703 w 3216781"/>
              <a:gd name="connsiteY73" fmla="*/ 89355 h 1066304"/>
              <a:gd name="connsiteX74" fmla="*/ 1986660 w 3216781"/>
              <a:gd name="connsiteY74" fmla="*/ 68506 h 1066304"/>
              <a:gd name="connsiteX75" fmla="*/ 2123671 w 3216781"/>
              <a:gd name="connsiteY75" fmla="*/ 110205 h 1066304"/>
              <a:gd name="connsiteX76" fmla="*/ 2129628 w 3216781"/>
              <a:gd name="connsiteY76" fmla="*/ 65527 h 1066304"/>
              <a:gd name="connsiteX77" fmla="*/ 2141542 w 3216781"/>
              <a:gd name="connsiteY77" fmla="*/ 56592 h 1066304"/>
              <a:gd name="connsiteX78" fmla="*/ 2180263 w 3216781"/>
              <a:gd name="connsiteY78" fmla="*/ 77441 h 1066304"/>
              <a:gd name="connsiteX79" fmla="*/ 2275575 w 3216781"/>
              <a:gd name="connsiteY79" fmla="*/ 32763 h 1066304"/>
              <a:gd name="connsiteX80" fmla="*/ 2370887 w 3216781"/>
              <a:gd name="connsiteY80" fmla="*/ 59570 h 1066304"/>
              <a:gd name="connsiteX81" fmla="*/ 2436414 w 3216781"/>
              <a:gd name="connsiteY81" fmla="*/ 80420 h 1066304"/>
              <a:gd name="connsiteX82" fmla="*/ 2424500 w 3216781"/>
              <a:gd name="connsiteY82" fmla="*/ 110205 h 1066304"/>
              <a:gd name="connsiteX83" fmla="*/ 2442371 w 3216781"/>
              <a:gd name="connsiteY83" fmla="*/ 134033 h 1066304"/>
              <a:gd name="connsiteX84" fmla="*/ 2463220 w 3216781"/>
              <a:gd name="connsiteY84" fmla="*/ 122119 h 1066304"/>
              <a:gd name="connsiteX85" fmla="*/ 2510876 w 3216781"/>
              <a:gd name="connsiteY85" fmla="*/ 142968 h 1066304"/>
              <a:gd name="connsiteX86" fmla="*/ 2504919 w 3216781"/>
              <a:gd name="connsiteY86" fmla="*/ 178710 h 1066304"/>
              <a:gd name="connsiteX87" fmla="*/ 2495984 w 3216781"/>
              <a:gd name="connsiteY87" fmla="*/ 235302 h 1066304"/>
              <a:gd name="connsiteX88" fmla="*/ 2448328 w 3216781"/>
              <a:gd name="connsiteY88" fmla="*/ 285936 h 1066304"/>
              <a:gd name="connsiteX89" fmla="*/ 2385779 w 3216781"/>
              <a:gd name="connsiteY89" fmla="*/ 318700 h 1066304"/>
              <a:gd name="connsiteX90" fmla="*/ 2388758 w 3216781"/>
              <a:gd name="connsiteY90" fmla="*/ 348485 h 1066304"/>
              <a:gd name="connsiteX91" fmla="*/ 2382801 w 3216781"/>
              <a:gd name="connsiteY91" fmla="*/ 369334 h 1066304"/>
              <a:gd name="connsiteX92" fmla="*/ 2457263 w 3216781"/>
              <a:gd name="connsiteY92" fmla="*/ 408055 h 1066304"/>
              <a:gd name="connsiteX93" fmla="*/ 2528747 w 3216781"/>
              <a:gd name="connsiteY93" fmla="*/ 446775 h 1066304"/>
              <a:gd name="connsiteX94" fmla="*/ 2603210 w 3216781"/>
              <a:gd name="connsiteY94" fmla="*/ 473582 h 1066304"/>
              <a:gd name="connsiteX95" fmla="*/ 2680651 w 3216781"/>
              <a:gd name="connsiteY95" fmla="*/ 473582 h 1066304"/>
              <a:gd name="connsiteX96" fmla="*/ 2746178 w 3216781"/>
              <a:gd name="connsiteY96" fmla="*/ 568894 h 1066304"/>
              <a:gd name="connsiteX97" fmla="*/ 2862340 w 3216781"/>
              <a:gd name="connsiteY97" fmla="*/ 631442 h 1066304"/>
              <a:gd name="connsiteX98" fmla="*/ 3020200 w 3216781"/>
              <a:gd name="connsiteY98" fmla="*/ 664206 h 1066304"/>
              <a:gd name="connsiteX99" fmla="*/ 3160190 w 3216781"/>
              <a:gd name="connsiteY99" fmla="*/ 682077 h 1066304"/>
              <a:gd name="connsiteX100" fmla="*/ 3216781 w 3216781"/>
              <a:gd name="connsiteY100" fmla="*/ 869722 h 1066304"/>
              <a:gd name="connsiteX101" fmla="*/ 3055942 w 3216781"/>
              <a:gd name="connsiteY101" fmla="*/ 863765 h 1066304"/>
              <a:gd name="connsiteX102" fmla="*/ 2954673 w 3216781"/>
              <a:gd name="connsiteY102" fmla="*/ 842916 h 1066304"/>
              <a:gd name="connsiteX103" fmla="*/ 2936802 w 3216781"/>
              <a:gd name="connsiteY103" fmla="*/ 860787 h 1066304"/>
              <a:gd name="connsiteX104" fmla="*/ 2883189 w 3216781"/>
              <a:gd name="connsiteY104" fmla="*/ 851851 h 1066304"/>
              <a:gd name="connsiteX105" fmla="*/ 2874254 w 3216781"/>
              <a:gd name="connsiteY105" fmla="*/ 872701 h 1066304"/>
              <a:gd name="connsiteX106" fmla="*/ 2832555 w 3216781"/>
              <a:gd name="connsiteY106" fmla="*/ 878658 h 1066304"/>
              <a:gd name="connsiteX107" fmla="*/ 2826598 w 3216781"/>
              <a:gd name="connsiteY107" fmla="*/ 893550 h 1066304"/>
              <a:gd name="connsiteX108" fmla="*/ 2749157 w 3216781"/>
              <a:gd name="connsiteY108" fmla="*/ 917378 h 1066304"/>
              <a:gd name="connsiteX109" fmla="*/ 2677673 w 3216781"/>
              <a:gd name="connsiteY109" fmla="*/ 920357 h 1066304"/>
              <a:gd name="connsiteX110" fmla="*/ 2600232 w 3216781"/>
              <a:gd name="connsiteY110" fmla="*/ 923335 h 1066304"/>
              <a:gd name="connsiteX111" fmla="*/ 2591296 w 3216781"/>
              <a:gd name="connsiteY111" fmla="*/ 944185 h 1066304"/>
              <a:gd name="connsiteX112" fmla="*/ 2490027 w 3216781"/>
              <a:gd name="connsiteY112" fmla="*/ 938228 h 1066304"/>
              <a:gd name="connsiteX113" fmla="*/ 2543640 w 3216781"/>
              <a:gd name="connsiteY113" fmla="*/ 965035 h 1066304"/>
              <a:gd name="connsiteX114" fmla="*/ 2543640 w 3216781"/>
              <a:gd name="connsiteY114" fmla="*/ 965035 h 1066304"/>
              <a:gd name="connsiteX115" fmla="*/ 2466199 w 3216781"/>
              <a:gd name="connsiteY115" fmla="*/ 962056 h 1066304"/>
              <a:gd name="connsiteX116" fmla="*/ 2439392 w 3216781"/>
              <a:gd name="connsiteY116" fmla="*/ 982906 h 1066304"/>
              <a:gd name="connsiteX117" fmla="*/ 2409607 w 3216781"/>
              <a:gd name="connsiteY117" fmla="*/ 950142 h 1066304"/>
              <a:gd name="connsiteX118" fmla="*/ 2320252 w 3216781"/>
              <a:gd name="connsiteY118" fmla="*/ 962056 h 1066304"/>
              <a:gd name="connsiteX119" fmla="*/ 2150478 w 3216781"/>
              <a:gd name="connsiteY119" fmla="*/ 979927 h 1066304"/>
              <a:gd name="connsiteX120" fmla="*/ 2016445 w 3216781"/>
              <a:gd name="connsiteY120" fmla="*/ 991841 h 1066304"/>
              <a:gd name="connsiteX121" fmla="*/ 1992617 w 3216781"/>
              <a:gd name="connsiteY121" fmla="*/ 1009712 h 1066304"/>
              <a:gd name="connsiteX122" fmla="*/ 1950918 w 3216781"/>
              <a:gd name="connsiteY122" fmla="*/ 997798 h 1066304"/>
              <a:gd name="connsiteX123" fmla="*/ 1912198 w 3216781"/>
              <a:gd name="connsiteY123" fmla="*/ 1006734 h 1066304"/>
              <a:gd name="connsiteX124" fmla="*/ 1828800 w 3216781"/>
              <a:gd name="connsiteY124" fmla="*/ 982906 h 1066304"/>
              <a:gd name="connsiteX125" fmla="*/ 1810929 w 3216781"/>
              <a:gd name="connsiteY125" fmla="*/ 994820 h 1066304"/>
              <a:gd name="connsiteX126" fmla="*/ 1816886 w 3216781"/>
              <a:gd name="connsiteY126" fmla="*/ 1018648 h 1066304"/>
              <a:gd name="connsiteX127" fmla="*/ 1769230 w 3216781"/>
              <a:gd name="connsiteY127" fmla="*/ 1021626 h 1066304"/>
              <a:gd name="connsiteX128" fmla="*/ 1703703 w 3216781"/>
              <a:gd name="connsiteY128" fmla="*/ 970992 h 1066304"/>
              <a:gd name="connsiteX129" fmla="*/ 1644132 w 3216781"/>
              <a:gd name="connsiteY129" fmla="*/ 968013 h 1066304"/>
              <a:gd name="connsiteX130" fmla="*/ 1629240 w 3216781"/>
              <a:gd name="connsiteY130" fmla="*/ 1006734 h 1066304"/>
              <a:gd name="connsiteX131" fmla="*/ 1602433 w 3216781"/>
              <a:gd name="connsiteY131" fmla="*/ 973970 h 1066304"/>
              <a:gd name="connsiteX132" fmla="*/ 1498186 w 3216781"/>
              <a:gd name="connsiteY132" fmla="*/ 1000777 h 1066304"/>
              <a:gd name="connsiteX133" fmla="*/ 1417766 w 3216781"/>
              <a:gd name="connsiteY133" fmla="*/ 1000777 h 1066304"/>
              <a:gd name="connsiteX134" fmla="*/ 1325433 w 3216781"/>
              <a:gd name="connsiteY134" fmla="*/ 997798 h 1066304"/>
              <a:gd name="connsiteX135" fmla="*/ 1271820 w 3216781"/>
              <a:gd name="connsiteY135" fmla="*/ 1012691 h 1066304"/>
              <a:gd name="connsiteX136" fmla="*/ 1227142 w 3216781"/>
              <a:gd name="connsiteY136" fmla="*/ 1030562 h 1066304"/>
              <a:gd name="connsiteX137" fmla="*/ 1227142 w 3216781"/>
              <a:gd name="connsiteY137" fmla="*/ 1066304 h 1066304"/>
              <a:gd name="connsiteX138" fmla="*/ 1155658 w 3216781"/>
              <a:gd name="connsiteY138" fmla="*/ 1042476 h 1066304"/>
              <a:gd name="connsiteX139" fmla="*/ 1078217 w 3216781"/>
              <a:gd name="connsiteY139" fmla="*/ 1048433 h 1066304"/>
              <a:gd name="connsiteX140" fmla="*/ 985884 w 3216781"/>
              <a:gd name="connsiteY140" fmla="*/ 1018648 h 1066304"/>
              <a:gd name="connsiteX141" fmla="*/ 932271 w 3216781"/>
              <a:gd name="connsiteY141" fmla="*/ 997798 h 1066304"/>
              <a:gd name="connsiteX142" fmla="*/ 828023 w 3216781"/>
              <a:gd name="connsiteY142" fmla="*/ 968013 h 1066304"/>
              <a:gd name="connsiteX143" fmla="*/ 604635 w 3216781"/>
              <a:gd name="connsiteY143" fmla="*/ 938228 h 1066304"/>
              <a:gd name="connsiteX144" fmla="*/ 476560 w 3216781"/>
              <a:gd name="connsiteY144" fmla="*/ 908443 h 1066304"/>
              <a:gd name="connsiteX145" fmla="*/ 399119 w 3216781"/>
              <a:gd name="connsiteY145" fmla="*/ 905464 h 1066304"/>
              <a:gd name="connsiteX146" fmla="*/ 220409 w 3216781"/>
              <a:gd name="connsiteY146" fmla="*/ 914400 h 1066304"/>
              <a:gd name="connsiteX147" fmla="*/ 232323 w 3216781"/>
              <a:gd name="connsiteY147" fmla="*/ 851851 h 1066304"/>
              <a:gd name="connsiteX148" fmla="*/ 32763 w 3216781"/>
              <a:gd name="connsiteY148" fmla="*/ 625485 h 1066304"/>
              <a:gd name="connsiteX149" fmla="*/ 38720 w 3216781"/>
              <a:gd name="connsiteY149" fmla="*/ 574851 h 1066304"/>
              <a:gd name="connsiteX150" fmla="*/ 53613 w 3216781"/>
              <a:gd name="connsiteY150" fmla="*/ 533152 h 1066304"/>
              <a:gd name="connsiteX151" fmla="*/ 0 w 3216781"/>
              <a:gd name="connsiteY151" fmla="*/ 494431 h 1066304"/>
              <a:gd name="connsiteX0" fmla="*/ 0 w 3216781"/>
              <a:gd name="connsiteY0" fmla="*/ 494431 h 1066304"/>
              <a:gd name="connsiteX1" fmla="*/ 77441 w 3216781"/>
              <a:gd name="connsiteY1" fmla="*/ 485496 h 1066304"/>
              <a:gd name="connsiteX2" fmla="*/ 116161 w 3216781"/>
              <a:gd name="connsiteY2" fmla="*/ 473582 h 1066304"/>
              <a:gd name="connsiteX3" fmla="*/ 220409 w 3216781"/>
              <a:gd name="connsiteY3" fmla="*/ 443797 h 1066304"/>
              <a:gd name="connsiteX4" fmla="*/ 268065 w 3216781"/>
              <a:gd name="connsiteY4" fmla="*/ 428904 h 1066304"/>
              <a:gd name="connsiteX5" fmla="*/ 312742 w 3216781"/>
              <a:gd name="connsiteY5" fmla="*/ 422947 h 1066304"/>
              <a:gd name="connsiteX6" fmla="*/ 422947 w 3216781"/>
              <a:gd name="connsiteY6" fmla="*/ 405076 h 1066304"/>
              <a:gd name="connsiteX7" fmla="*/ 452732 w 3216781"/>
              <a:gd name="connsiteY7" fmla="*/ 384227 h 1066304"/>
              <a:gd name="connsiteX8" fmla="*/ 691012 w 3216781"/>
              <a:gd name="connsiteY8" fmla="*/ 399119 h 1066304"/>
              <a:gd name="connsiteX9" fmla="*/ 708883 w 3216781"/>
              <a:gd name="connsiteY9" fmla="*/ 381248 h 1066304"/>
              <a:gd name="connsiteX10" fmla="*/ 688033 w 3216781"/>
              <a:gd name="connsiteY10" fmla="*/ 339549 h 1066304"/>
              <a:gd name="connsiteX11" fmla="*/ 667184 w 3216781"/>
              <a:gd name="connsiteY11" fmla="*/ 279979 h 1066304"/>
              <a:gd name="connsiteX12" fmla="*/ 634420 w 3216781"/>
              <a:gd name="connsiteY12" fmla="*/ 223388 h 1066304"/>
              <a:gd name="connsiteX13" fmla="*/ 598678 w 3216781"/>
              <a:gd name="connsiteY13" fmla="*/ 220409 h 1066304"/>
              <a:gd name="connsiteX14" fmla="*/ 589743 w 3216781"/>
              <a:gd name="connsiteY14" fmla="*/ 193603 h 1066304"/>
              <a:gd name="connsiteX15" fmla="*/ 598678 w 3216781"/>
              <a:gd name="connsiteY15" fmla="*/ 142968 h 1066304"/>
              <a:gd name="connsiteX16" fmla="*/ 649313 w 3216781"/>
              <a:gd name="connsiteY16" fmla="*/ 187646 h 1066304"/>
              <a:gd name="connsiteX17" fmla="*/ 649313 w 3216781"/>
              <a:gd name="connsiteY17" fmla="*/ 187646 h 1066304"/>
              <a:gd name="connsiteX18" fmla="*/ 753560 w 3216781"/>
              <a:gd name="connsiteY18" fmla="*/ 235302 h 1066304"/>
              <a:gd name="connsiteX19" fmla="*/ 744625 w 3216781"/>
              <a:gd name="connsiteY19" fmla="*/ 214452 h 1066304"/>
              <a:gd name="connsiteX20" fmla="*/ 726754 w 3216781"/>
              <a:gd name="connsiteY20" fmla="*/ 208495 h 1066304"/>
              <a:gd name="connsiteX21" fmla="*/ 667184 w 3216781"/>
              <a:gd name="connsiteY21" fmla="*/ 128076 h 1066304"/>
              <a:gd name="connsiteX22" fmla="*/ 622506 w 3216781"/>
              <a:gd name="connsiteY22" fmla="*/ 86376 h 1066304"/>
              <a:gd name="connsiteX23" fmla="*/ 628463 w 3216781"/>
              <a:gd name="connsiteY23" fmla="*/ 0 h 1066304"/>
              <a:gd name="connsiteX24" fmla="*/ 673141 w 3216781"/>
              <a:gd name="connsiteY24" fmla="*/ 8935 h 1066304"/>
              <a:gd name="connsiteX25" fmla="*/ 720797 w 3216781"/>
              <a:gd name="connsiteY25" fmla="*/ 53613 h 1066304"/>
              <a:gd name="connsiteX26" fmla="*/ 777389 w 3216781"/>
              <a:gd name="connsiteY26" fmla="*/ 77441 h 1066304"/>
              <a:gd name="connsiteX27" fmla="*/ 831002 w 3216781"/>
              <a:gd name="connsiteY27" fmla="*/ 47656 h 1066304"/>
              <a:gd name="connsiteX28" fmla="*/ 839937 w 3216781"/>
              <a:gd name="connsiteY28" fmla="*/ 77441 h 1066304"/>
              <a:gd name="connsiteX29" fmla="*/ 807174 w 3216781"/>
              <a:gd name="connsiteY29" fmla="*/ 107226 h 1066304"/>
              <a:gd name="connsiteX30" fmla="*/ 813131 w 3216781"/>
              <a:gd name="connsiteY30" fmla="*/ 145947 h 1066304"/>
              <a:gd name="connsiteX31" fmla="*/ 807174 w 3216781"/>
              <a:gd name="connsiteY31" fmla="*/ 190624 h 1066304"/>
              <a:gd name="connsiteX32" fmla="*/ 833980 w 3216781"/>
              <a:gd name="connsiteY32" fmla="*/ 235302 h 1066304"/>
              <a:gd name="connsiteX33" fmla="*/ 842916 w 3216781"/>
              <a:gd name="connsiteY33" fmla="*/ 256151 h 1066304"/>
              <a:gd name="connsiteX34" fmla="*/ 836959 w 3216781"/>
              <a:gd name="connsiteY34" fmla="*/ 324657 h 1066304"/>
              <a:gd name="connsiteX35" fmla="*/ 831002 w 3216781"/>
              <a:gd name="connsiteY35" fmla="*/ 330614 h 1066304"/>
              <a:gd name="connsiteX36" fmla="*/ 845894 w 3216781"/>
              <a:gd name="connsiteY36" fmla="*/ 360399 h 1066304"/>
              <a:gd name="connsiteX37" fmla="*/ 825045 w 3216781"/>
              <a:gd name="connsiteY37" fmla="*/ 396141 h 1066304"/>
              <a:gd name="connsiteX38" fmla="*/ 902486 w 3216781"/>
              <a:gd name="connsiteY38" fmla="*/ 396141 h 1066304"/>
              <a:gd name="connsiteX39" fmla="*/ 982905 w 3216781"/>
              <a:gd name="connsiteY39" fmla="*/ 416990 h 1066304"/>
              <a:gd name="connsiteX40" fmla="*/ 994819 w 3216781"/>
              <a:gd name="connsiteY40" fmla="*/ 390184 h 1066304"/>
              <a:gd name="connsiteX41" fmla="*/ 1027583 w 3216781"/>
              <a:gd name="connsiteY41" fmla="*/ 411033 h 1066304"/>
              <a:gd name="connsiteX42" fmla="*/ 1105024 w 3216781"/>
              <a:gd name="connsiteY42" fmla="*/ 396141 h 1066304"/>
              <a:gd name="connsiteX43" fmla="*/ 1158637 w 3216781"/>
              <a:gd name="connsiteY43" fmla="*/ 357420 h 1066304"/>
              <a:gd name="connsiteX44" fmla="*/ 1158637 w 3216781"/>
              <a:gd name="connsiteY44" fmla="*/ 324657 h 1066304"/>
              <a:gd name="connsiteX45" fmla="*/ 1224164 w 3216781"/>
              <a:gd name="connsiteY45" fmla="*/ 336571 h 1066304"/>
              <a:gd name="connsiteX46" fmla="*/ 1271820 w 3216781"/>
              <a:gd name="connsiteY46" fmla="*/ 291893 h 1066304"/>
              <a:gd name="connsiteX47" fmla="*/ 1313519 w 3216781"/>
              <a:gd name="connsiteY47" fmla="*/ 297850 h 1066304"/>
              <a:gd name="connsiteX48" fmla="*/ 1331390 w 3216781"/>
              <a:gd name="connsiteY48" fmla="*/ 277001 h 1066304"/>
              <a:gd name="connsiteX49" fmla="*/ 1286712 w 3216781"/>
              <a:gd name="connsiteY49" fmla="*/ 217431 h 1066304"/>
              <a:gd name="connsiteX50" fmla="*/ 1307562 w 3216781"/>
              <a:gd name="connsiteY50" fmla="*/ 196581 h 1066304"/>
              <a:gd name="connsiteX51" fmla="*/ 1396917 w 3216781"/>
              <a:gd name="connsiteY51" fmla="*/ 250194 h 1066304"/>
              <a:gd name="connsiteX52" fmla="*/ 1444573 w 3216781"/>
              <a:gd name="connsiteY52" fmla="*/ 294872 h 1066304"/>
              <a:gd name="connsiteX53" fmla="*/ 1462444 w 3216781"/>
              <a:gd name="connsiteY53" fmla="*/ 285936 h 1066304"/>
              <a:gd name="connsiteX54" fmla="*/ 1489250 w 3216781"/>
              <a:gd name="connsiteY54" fmla="*/ 285936 h 1066304"/>
              <a:gd name="connsiteX55" fmla="*/ 1560734 w 3216781"/>
              <a:gd name="connsiteY55" fmla="*/ 274022 h 1066304"/>
              <a:gd name="connsiteX56" fmla="*/ 1533928 w 3216781"/>
              <a:gd name="connsiteY56" fmla="*/ 256151 h 1066304"/>
              <a:gd name="connsiteX57" fmla="*/ 1551799 w 3216781"/>
              <a:gd name="connsiteY57" fmla="*/ 244237 h 1066304"/>
              <a:gd name="connsiteX58" fmla="*/ 1581584 w 3216781"/>
              <a:gd name="connsiteY58" fmla="*/ 211474 h 1066304"/>
              <a:gd name="connsiteX59" fmla="*/ 1638175 w 3216781"/>
              <a:gd name="connsiteY59" fmla="*/ 214452 h 1066304"/>
              <a:gd name="connsiteX60" fmla="*/ 1670939 w 3216781"/>
              <a:gd name="connsiteY60" fmla="*/ 199560 h 1066304"/>
              <a:gd name="connsiteX61" fmla="*/ 1662003 w 3216781"/>
              <a:gd name="connsiteY61" fmla="*/ 172753 h 1066304"/>
              <a:gd name="connsiteX62" fmla="*/ 1748380 w 3216781"/>
              <a:gd name="connsiteY62" fmla="*/ 220409 h 1066304"/>
              <a:gd name="connsiteX63" fmla="*/ 1819864 w 3216781"/>
              <a:gd name="connsiteY63" fmla="*/ 223388 h 1066304"/>
              <a:gd name="connsiteX64" fmla="*/ 1852628 w 3216781"/>
              <a:gd name="connsiteY64" fmla="*/ 208495 h 1066304"/>
              <a:gd name="connsiteX65" fmla="*/ 1870499 w 3216781"/>
              <a:gd name="connsiteY65" fmla="*/ 223388 h 1066304"/>
              <a:gd name="connsiteX66" fmla="*/ 1959854 w 3216781"/>
              <a:gd name="connsiteY66" fmla="*/ 223388 h 1066304"/>
              <a:gd name="connsiteX67" fmla="*/ 1956875 w 3216781"/>
              <a:gd name="connsiteY67" fmla="*/ 187646 h 1066304"/>
              <a:gd name="connsiteX68" fmla="*/ 1995596 w 3216781"/>
              <a:gd name="connsiteY68" fmla="*/ 187646 h 1066304"/>
              <a:gd name="connsiteX69" fmla="*/ 2019424 w 3216781"/>
              <a:gd name="connsiteY69" fmla="*/ 187646 h 1066304"/>
              <a:gd name="connsiteX70" fmla="*/ 2013467 w 3216781"/>
              <a:gd name="connsiteY70" fmla="*/ 154882 h 1066304"/>
              <a:gd name="connsiteX71" fmla="*/ 1953897 w 3216781"/>
              <a:gd name="connsiteY71" fmla="*/ 113183 h 1066304"/>
              <a:gd name="connsiteX72" fmla="*/ 1921133 w 3216781"/>
              <a:gd name="connsiteY72" fmla="*/ 74463 h 1066304"/>
              <a:gd name="connsiteX73" fmla="*/ 1980703 w 3216781"/>
              <a:gd name="connsiteY73" fmla="*/ 89355 h 1066304"/>
              <a:gd name="connsiteX74" fmla="*/ 1986660 w 3216781"/>
              <a:gd name="connsiteY74" fmla="*/ 68506 h 1066304"/>
              <a:gd name="connsiteX75" fmla="*/ 2123671 w 3216781"/>
              <a:gd name="connsiteY75" fmla="*/ 110205 h 1066304"/>
              <a:gd name="connsiteX76" fmla="*/ 2129628 w 3216781"/>
              <a:gd name="connsiteY76" fmla="*/ 65527 h 1066304"/>
              <a:gd name="connsiteX77" fmla="*/ 2141542 w 3216781"/>
              <a:gd name="connsiteY77" fmla="*/ 56592 h 1066304"/>
              <a:gd name="connsiteX78" fmla="*/ 2180263 w 3216781"/>
              <a:gd name="connsiteY78" fmla="*/ 77441 h 1066304"/>
              <a:gd name="connsiteX79" fmla="*/ 2275575 w 3216781"/>
              <a:gd name="connsiteY79" fmla="*/ 32763 h 1066304"/>
              <a:gd name="connsiteX80" fmla="*/ 2370887 w 3216781"/>
              <a:gd name="connsiteY80" fmla="*/ 59570 h 1066304"/>
              <a:gd name="connsiteX81" fmla="*/ 2436414 w 3216781"/>
              <a:gd name="connsiteY81" fmla="*/ 80420 h 1066304"/>
              <a:gd name="connsiteX82" fmla="*/ 2424500 w 3216781"/>
              <a:gd name="connsiteY82" fmla="*/ 110205 h 1066304"/>
              <a:gd name="connsiteX83" fmla="*/ 2442371 w 3216781"/>
              <a:gd name="connsiteY83" fmla="*/ 134033 h 1066304"/>
              <a:gd name="connsiteX84" fmla="*/ 2463220 w 3216781"/>
              <a:gd name="connsiteY84" fmla="*/ 122119 h 1066304"/>
              <a:gd name="connsiteX85" fmla="*/ 2510876 w 3216781"/>
              <a:gd name="connsiteY85" fmla="*/ 142968 h 1066304"/>
              <a:gd name="connsiteX86" fmla="*/ 2504919 w 3216781"/>
              <a:gd name="connsiteY86" fmla="*/ 178710 h 1066304"/>
              <a:gd name="connsiteX87" fmla="*/ 2495984 w 3216781"/>
              <a:gd name="connsiteY87" fmla="*/ 235302 h 1066304"/>
              <a:gd name="connsiteX88" fmla="*/ 2448328 w 3216781"/>
              <a:gd name="connsiteY88" fmla="*/ 285936 h 1066304"/>
              <a:gd name="connsiteX89" fmla="*/ 2385779 w 3216781"/>
              <a:gd name="connsiteY89" fmla="*/ 318700 h 1066304"/>
              <a:gd name="connsiteX90" fmla="*/ 2388758 w 3216781"/>
              <a:gd name="connsiteY90" fmla="*/ 348485 h 1066304"/>
              <a:gd name="connsiteX91" fmla="*/ 2382801 w 3216781"/>
              <a:gd name="connsiteY91" fmla="*/ 369334 h 1066304"/>
              <a:gd name="connsiteX92" fmla="*/ 2457263 w 3216781"/>
              <a:gd name="connsiteY92" fmla="*/ 408055 h 1066304"/>
              <a:gd name="connsiteX93" fmla="*/ 2528747 w 3216781"/>
              <a:gd name="connsiteY93" fmla="*/ 446775 h 1066304"/>
              <a:gd name="connsiteX94" fmla="*/ 2603210 w 3216781"/>
              <a:gd name="connsiteY94" fmla="*/ 473582 h 1066304"/>
              <a:gd name="connsiteX95" fmla="*/ 2680651 w 3216781"/>
              <a:gd name="connsiteY95" fmla="*/ 473582 h 1066304"/>
              <a:gd name="connsiteX96" fmla="*/ 2746178 w 3216781"/>
              <a:gd name="connsiteY96" fmla="*/ 568894 h 1066304"/>
              <a:gd name="connsiteX97" fmla="*/ 2862340 w 3216781"/>
              <a:gd name="connsiteY97" fmla="*/ 631442 h 1066304"/>
              <a:gd name="connsiteX98" fmla="*/ 3020200 w 3216781"/>
              <a:gd name="connsiteY98" fmla="*/ 664206 h 1066304"/>
              <a:gd name="connsiteX99" fmla="*/ 3160190 w 3216781"/>
              <a:gd name="connsiteY99" fmla="*/ 682077 h 1066304"/>
              <a:gd name="connsiteX100" fmla="*/ 3216781 w 3216781"/>
              <a:gd name="connsiteY100" fmla="*/ 869722 h 1066304"/>
              <a:gd name="connsiteX101" fmla="*/ 3055942 w 3216781"/>
              <a:gd name="connsiteY101" fmla="*/ 863765 h 1066304"/>
              <a:gd name="connsiteX102" fmla="*/ 2954673 w 3216781"/>
              <a:gd name="connsiteY102" fmla="*/ 842916 h 1066304"/>
              <a:gd name="connsiteX103" fmla="*/ 2936802 w 3216781"/>
              <a:gd name="connsiteY103" fmla="*/ 860787 h 1066304"/>
              <a:gd name="connsiteX104" fmla="*/ 2883189 w 3216781"/>
              <a:gd name="connsiteY104" fmla="*/ 851851 h 1066304"/>
              <a:gd name="connsiteX105" fmla="*/ 2874254 w 3216781"/>
              <a:gd name="connsiteY105" fmla="*/ 872701 h 1066304"/>
              <a:gd name="connsiteX106" fmla="*/ 2832555 w 3216781"/>
              <a:gd name="connsiteY106" fmla="*/ 878658 h 1066304"/>
              <a:gd name="connsiteX107" fmla="*/ 2826598 w 3216781"/>
              <a:gd name="connsiteY107" fmla="*/ 893550 h 1066304"/>
              <a:gd name="connsiteX108" fmla="*/ 2749157 w 3216781"/>
              <a:gd name="connsiteY108" fmla="*/ 917378 h 1066304"/>
              <a:gd name="connsiteX109" fmla="*/ 2677673 w 3216781"/>
              <a:gd name="connsiteY109" fmla="*/ 920357 h 1066304"/>
              <a:gd name="connsiteX110" fmla="*/ 2600232 w 3216781"/>
              <a:gd name="connsiteY110" fmla="*/ 923335 h 1066304"/>
              <a:gd name="connsiteX111" fmla="*/ 2591296 w 3216781"/>
              <a:gd name="connsiteY111" fmla="*/ 944185 h 1066304"/>
              <a:gd name="connsiteX112" fmla="*/ 2490027 w 3216781"/>
              <a:gd name="connsiteY112" fmla="*/ 938228 h 1066304"/>
              <a:gd name="connsiteX113" fmla="*/ 2543640 w 3216781"/>
              <a:gd name="connsiteY113" fmla="*/ 965035 h 1066304"/>
              <a:gd name="connsiteX114" fmla="*/ 2543640 w 3216781"/>
              <a:gd name="connsiteY114" fmla="*/ 965035 h 1066304"/>
              <a:gd name="connsiteX115" fmla="*/ 2466199 w 3216781"/>
              <a:gd name="connsiteY115" fmla="*/ 962056 h 1066304"/>
              <a:gd name="connsiteX116" fmla="*/ 2439392 w 3216781"/>
              <a:gd name="connsiteY116" fmla="*/ 982906 h 1066304"/>
              <a:gd name="connsiteX117" fmla="*/ 2409607 w 3216781"/>
              <a:gd name="connsiteY117" fmla="*/ 950142 h 1066304"/>
              <a:gd name="connsiteX118" fmla="*/ 2320252 w 3216781"/>
              <a:gd name="connsiteY118" fmla="*/ 962056 h 1066304"/>
              <a:gd name="connsiteX119" fmla="*/ 2150478 w 3216781"/>
              <a:gd name="connsiteY119" fmla="*/ 979927 h 1066304"/>
              <a:gd name="connsiteX120" fmla="*/ 2016445 w 3216781"/>
              <a:gd name="connsiteY120" fmla="*/ 991841 h 1066304"/>
              <a:gd name="connsiteX121" fmla="*/ 1992617 w 3216781"/>
              <a:gd name="connsiteY121" fmla="*/ 1009712 h 1066304"/>
              <a:gd name="connsiteX122" fmla="*/ 1950918 w 3216781"/>
              <a:gd name="connsiteY122" fmla="*/ 997798 h 1066304"/>
              <a:gd name="connsiteX123" fmla="*/ 1912198 w 3216781"/>
              <a:gd name="connsiteY123" fmla="*/ 1006734 h 1066304"/>
              <a:gd name="connsiteX124" fmla="*/ 1828800 w 3216781"/>
              <a:gd name="connsiteY124" fmla="*/ 982906 h 1066304"/>
              <a:gd name="connsiteX125" fmla="*/ 1810929 w 3216781"/>
              <a:gd name="connsiteY125" fmla="*/ 994820 h 1066304"/>
              <a:gd name="connsiteX126" fmla="*/ 1816886 w 3216781"/>
              <a:gd name="connsiteY126" fmla="*/ 1018648 h 1066304"/>
              <a:gd name="connsiteX127" fmla="*/ 1769230 w 3216781"/>
              <a:gd name="connsiteY127" fmla="*/ 1021626 h 1066304"/>
              <a:gd name="connsiteX128" fmla="*/ 1703703 w 3216781"/>
              <a:gd name="connsiteY128" fmla="*/ 970992 h 1066304"/>
              <a:gd name="connsiteX129" fmla="*/ 1644132 w 3216781"/>
              <a:gd name="connsiteY129" fmla="*/ 968013 h 1066304"/>
              <a:gd name="connsiteX130" fmla="*/ 1629240 w 3216781"/>
              <a:gd name="connsiteY130" fmla="*/ 1006734 h 1066304"/>
              <a:gd name="connsiteX131" fmla="*/ 1602433 w 3216781"/>
              <a:gd name="connsiteY131" fmla="*/ 973970 h 1066304"/>
              <a:gd name="connsiteX132" fmla="*/ 1498186 w 3216781"/>
              <a:gd name="connsiteY132" fmla="*/ 1000777 h 1066304"/>
              <a:gd name="connsiteX133" fmla="*/ 1417766 w 3216781"/>
              <a:gd name="connsiteY133" fmla="*/ 1000777 h 1066304"/>
              <a:gd name="connsiteX134" fmla="*/ 1325433 w 3216781"/>
              <a:gd name="connsiteY134" fmla="*/ 997798 h 1066304"/>
              <a:gd name="connsiteX135" fmla="*/ 1271820 w 3216781"/>
              <a:gd name="connsiteY135" fmla="*/ 1012691 h 1066304"/>
              <a:gd name="connsiteX136" fmla="*/ 1227142 w 3216781"/>
              <a:gd name="connsiteY136" fmla="*/ 1030562 h 1066304"/>
              <a:gd name="connsiteX137" fmla="*/ 1227142 w 3216781"/>
              <a:gd name="connsiteY137" fmla="*/ 1066304 h 1066304"/>
              <a:gd name="connsiteX138" fmla="*/ 1155658 w 3216781"/>
              <a:gd name="connsiteY138" fmla="*/ 1042476 h 1066304"/>
              <a:gd name="connsiteX139" fmla="*/ 1078217 w 3216781"/>
              <a:gd name="connsiteY139" fmla="*/ 1048433 h 1066304"/>
              <a:gd name="connsiteX140" fmla="*/ 985884 w 3216781"/>
              <a:gd name="connsiteY140" fmla="*/ 1018648 h 1066304"/>
              <a:gd name="connsiteX141" fmla="*/ 932271 w 3216781"/>
              <a:gd name="connsiteY141" fmla="*/ 997798 h 1066304"/>
              <a:gd name="connsiteX142" fmla="*/ 828023 w 3216781"/>
              <a:gd name="connsiteY142" fmla="*/ 968013 h 1066304"/>
              <a:gd name="connsiteX143" fmla="*/ 604635 w 3216781"/>
              <a:gd name="connsiteY143" fmla="*/ 938228 h 1066304"/>
              <a:gd name="connsiteX144" fmla="*/ 476560 w 3216781"/>
              <a:gd name="connsiteY144" fmla="*/ 908443 h 1066304"/>
              <a:gd name="connsiteX145" fmla="*/ 399119 w 3216781"/>
              <a:gd name="connsiteY145" fmla="*/ 905464 h 1066304"/>
              <a:gd name="connsiteX146" fmla="*/ 220409 w 3216781"/>
              <a:gd name="connsiteY146" fmla="*/ 914400 h 1066304"/>
              <a:gd name="connsiteX147" fmla="*/ 232323 w 3216781"/>
              <a:gd name="connsiteY147" fmla="*/ 851851 h 1066304"/>
              <a:gd name="connsiteX148" fmla="*/ 32763 w 3216781"/>
              <a:gd name="connsiteY148" fmla="*/ 625485 h 1066304"/>
              <a:gd name="connsiteX149" fmla="*/ 38720 w 3216781"/>
              <a:gd name="connsiteY149" fmla="*/ 574851 h 1066304"/>
              <a:gd name="connsiteX150" fmla="*/ 53613 w 3216781"/>
              <a:gd name="connsiteY150" fmla="*/ 533152 h 1066304"/>
              <a:gd name="connsiteX151" fmla="*/ 0 w 3216781"/>
              <a:gd name="connsiteY151" fmla="*/ 494431 h 1066304"/>
              <a:gd name="connsiteX0" fmla="*/ 0 w 3216781"/>
              <a:gd name="connsiteY0" fmla="*/ 494431 h 1066304"/>
              <a:gd name="connsiteX1" fmla="*/ 77441 w 3216781"/>
              <a:gd name="connsiteY1" fmla="*/ 485496 h 1066304"/>
              <a:gd name="connsiteX2" fmla="*/ 116161 w 3216781"/>
              <a:gd name="connsiteY2" fmla="*/ 473582 h 1066304"/>
              <a:gd name="connsiteX3" fmla="*/ 220409 w 3216781"/>
              <a:gd name="connsiteY3" fmla="*/ 443797 h 1066304"/>
              <a:gd name="connsiteX4" fmla="*/ 268065 w 3216781"/>
              <a:gd name="connsiteY4" fmla="*/ 428904 h 1066304"/>
              <a:gd name="connsiteX5" fmla="*/ 312742 w 3216781"/>
              <a:gd name="connsiteY5" fmla="*/ 422947 h 1066304"/>
              <a:gd name="connsiteX6" fmla="*/ 422947 w 3216781"/>
              <a:gd name="connsiteY6" fmla="*/ 405076 h 1066304"/>
              <a:gd name="connsiteX7" fmla="*/ 452732 w 3216781"/>
              <a:gd name="connsiteY7" fmla="*/ 384227 h 1066304"/>
              <a:gd name="connsiteX8" fmla="*/ 691012 w 3216781"/>
              <a:gd name="connsiteY8" fmla="*/ 399119 h 1066304"/>
              <a:gd name="connsiteX9" fmla="*/ 708883 w 3216781"/>
              <a:gd name="connsiteY9" fmla="*/ 381248 h 1066304"/>
              <a:gd name="connsiteX10" fmla="*/ 688033 w 3216781"/>
              <a:gd name="connsiteY10" fmla="*/ 339549 h 1066304"/>
              <a:gd name="connsiteX11" fmla="*/ 667184 w 3216781"/>
              <a:gd name="connsiteY11" fmla="*/ 279979 h 1066304"/>
              <a:gd name="connsiteX12" fmla="*/ 634420 w 3216781"/>
              <a:gd name="connsiteY12" fmla="*/ 223388 h 1066304"/>
              <a:gd name="connsiteX13" fmla="*/ 598678 w 3216781"/>
              <a:gd name="connsiteY13" fmla="*/ 220409 h 1066304"/>
              <a:gd name="connsiteX14" fmla="*/ 589743 w 3216781"/>
              <a:gd name="connsiteY14" fmla="*/ 193603 h 1066304"/>
              <a:gd name="connsiteX15" fmla="*/ 598678 w 3216781"/>
              <a:gd name="connsiteY15" fmla="*/ 142968 h 1066304"/>
              <a:gd name="connsiteX16" fmla="*/ 649313 w 3216781"/>
              <a:gd name="connsiteY16" fmla="*/ 187646 h 1066304"/>
              <a:gd name="connsiteX17" fmla="*/ 649313 w 3216781"/>
              <a:gd name="connsiteY17" fmla="*/ 187646 h 1066304"/>
              <a:gd name="connsiteX18" fmla="*/ 753560 w 3216781"/>
              <a:gd name="connsiteY18" fmla="*/ 235302 h 1066304"/>
              <a:gd name="connsiteX19" fmla="*/ 744625 w 3216781"/>
              <a:gd name="connsiteY19" fmla="*/ 214452 h 1066304"/>
              <a:gd name="connsiteX20" fmla="*/ 726754 w 3216781"/>
              <a:gd name="connsiteY20" fmla="*/ 208495 h 1066304"/>
              <a:gd name="connsiteX21" fmla="*/ 667184 w 3216781"/>
              <a:gd name="connsiteY21" fmla="*/ 128076 h 1066304"/>
              <a:gd name="connsiteX22" fmla="*/ 622506 w 3216781"/>
              <a:gd name="connsiteY22" fmla="*/ 86376 h 1066304"/>
              <a:gd name="connsiteX23" fmla="*/ 628463 w 3216781"/>
              <a:gd name="connsiteY23" fmla="*/ 0 h 1066304"/>
              <a:gd name="connsiteX24" fmla="*/ 673141 w 3216781"/>
              <a:gd name="connsiteY24" fmla="*/ 8935 h 1066304"/>
              <a:gd name="connsiteX25" fmla="*/ 720797 w 3216781"/>
              <a:gd name="connsiteY25" fmla="*/ 53613 h 1066304"/>
              <a:gd name="connsiteX26" fmla="*/ 777389 w 3216781"/>
              <a:gd name="connsiteY26" fmla="*/ 77441 h 1066304"/>
              <a:gd name="connsiteX27" fmla="*/ 831002 w 3216781"/>
              <a:gd name="connsiteY27" fmla="*/ 47656 h 1066304"/>
              <a:gd name="connsiteX28" fmla="*/ 839937 w 3216781"/>
              <a:gd name="connsiteY28" fmla="*/ 77441 h 1066304"/>
              <a:gd name="connsiteX29" fmla="*/ 807174 w 3216781"/>
              <a:gd name="connsiteY29" fmla="*/ 107226 h 1066304"/>
              <a:gd name="connsiteX30" fmla="*/ 813131 w 3216781"/>
              <a:gd name="connsiteY30" fmla="*/ 145947 h 1066304"/>
              <a:gd name="connsiteX31" fmla="*/ 807174 w 3216781"/>
              <a:gd name="connsiteY31" fmla="*/ 190624 h 1066304"/>
              <a:gd name="connsiteX32" fmla="*/ 833980 w 3216781"/>
              <a:gd name="connsiteY32" fmla="*/ 235302 h 1066304"/>
              <a:gd name="connsiteX33" fmla="*/ 842916 w 3216781"/>
              <a:gd name="connsiteY33" fmla="*/ 256151 h 1066304"/>
              <a:gd name="connsiteX34" fmla="*/ 836959 w 3216781"/>
              <a:gd name="connsiteY34" fmla="*/ 324657 h 1066304"/>
              <a:gd name="connsiteX35" fmla="*/ 831002 w 3216781"/>
              <a:gd name="connsiteY35" fmla="*/ 330614 h 1066304"/>
              <a:gd name="connsiteX36" fmla="*/ 845894 w 3216781"/>
              <a:gd name="connsiteY36" fmla="*/ 360399 h 1066304"/>
              <a:gd name="connsiteX37" fmla="*/ 825045 w 3216781"/>
              <a:gd name="connsiteY37" fmla="*/ 396141 h 1066304"/>
              <a:gd name="connsiteX38" fmla="*/ 902486 w 3216781"/>
              <a:gd name="connsiteY38" fmla="*/ 396141 h 1066304"/>
              <a:gd name="connsiteX39" fmla="*/ 982905 w 3216781"/>
              <a:gd name="connsiteY39" fmla="*/ 416990 h 1066304"/>
              <a:gd name="connsiteX40" fmla="*/ 994819 w 3216781"/>
              <a:gd name="connsiteY40" fmla="*/ 390184 h 1066304"/>
              <a:gd name="connsiteX41" fmla="*/ 1027583 w 3216781"/>
              <a:gd name="connsiteY41" fmla="*/ 411033 h 1066304"/>
              <a:gd name="connsiteX42" fmla="*/ 1105024 w 3216781"/>
              <a:gd name="connsiteY42" fmla="*/ 396141 h 1066304"/>
              <a:gd name="connsiteX43" fmla="*/ 1158637 w 3216781"/>
              <a:gd name="connsiteY43" fmla="*/ 357420 h 1066304"/>
              <a:gd name="connsiteX44" fmla="*/ 1158637 w 3216781"/>
              <a:gd name="connsiteY44" fmla="*/ 324657 h 1066304"/>
              <a:gd name="connsiteX45" fmla="*/ 1224164 w 3216781"/>
              <a:gd name="connsiteY45" fmla="*/ 336571 h 1066304"/>
              <a:gd name="connsiteX46" fmla="*/ 1271820 w 3216781"/>
              <a:gd name="connsiteY46" fmla="*/ 291893 h 1066304"/>
              <a:gd name="connsiteX47" fmla="*/ 1313519 w 3216781"/>
              <a:gd name="connsiteY47" fmla="*/ 297850 h 1066304"/>
              <a:gd name="connsiteX48" fmla="*/ 1331390 w 3216781"/>
              <a:gd name="connsiteY48" fmla="*/ 277001 h 1066304"/>
              <a:gd name="connsiteX49" fmla="*/ 1286712 w 3216781"/>
              <a:gd name="connsiteY49" fmla="*/ 217431 h 1066304"/>
              <a:gd name="connsiteX50" fmla="*/ 1307562 w 3216781"/>
              <a:gd name="connsiteY50" fmla="*/ 196581 h 1066304"/>
              <a:gd name="connsiteX51" fmla="*/ 1396917 w 3216781"/>
              <a:gd name="connsiteY51" fmla="*/ 250194 h 1066304"/>
              <a:gd name="connsiteX52" fmla="*/ 1444573 w 3216781"/>
              <a:gd name="connsiteY52" fmla="*/ 294872 h 1066304"/>
              <a:gd name="connsiteX53" fmla="*/ 1462444 w 3216781"/>
              <a:gd name="connsiteY53" fmla="*/ 285936 h 1066304"/>
              <a:gd name="connsiteX54" fmla="*/ 1489250 w 3216781"/>
              <a:gd name="connsiteY54" fmla="*/ 285936 h 1066304"/>
              <a:gd name="connsiteX55" fmla="*/ 1560734 w 3216781"/>
              <a:gd name="connsiteY55" fmla="*/ 274022 h 1066304"/>
              <a:gd name="connsiteX56" fmla="*/ 1533928 w 3216781"/>
              <a:gd name="connsiteY56" fmla="*/ 256151 h 1066304"/>
              <a:gd name="connsiteX57" fmla="*/ 1551799 w 3216781"/>
              <a:gd name="connsiteY57" fmla="*/ 244237 h 1066304"/>
              <a:gd name="connsiteX58" fmla="*/ 1581584 w 3216781"/>
              <a:gd name="connsiteY58" fmla="*/ 211474 h 1066304"/>
              <a:gd name="connsiteX59" fmla="*/ 1638175 w 3216781"/>
              <a:gd name="connsiteY59" fmla="*/ 214452 h 1066304"/>
              <a:gd name="connsiteX60" fmla="*/ 1670939 w 3216781"/>
              <a:gd name="connsiteY60" fmla="*/ 199560 h 1066304"/>
              <a:gd name="connsiteX61" fmla="*/ 1662003 w 3216781"/>
              <a:gd name="connsiteY61" fmla="*/ 172753 h 1066304"/>
              <a:gd name="connsiteX62" fmla="*/ 1748380 w 3216781"/>
              <a:gd name="connsiteY62" fmla="*/ 220409 h 1066304"/>
              <a:gd name="connsiteX63" fmla="*/ 1819864 w 3216781"/>
              <a:gd name="connsiteY63" fmla="*/ 223388 h 1066304"/>
              <a:gd name="connsiteX64" fmla="*/ 1852628 w 3216781"/>
              <a:gd name="connsiteY64" fmla="*/ 208495 h 1066304"/>
              <a:gd name="connsiteX65" fmla="*/ 1870499 w 3216781"/>
              <a:gd name="connsiteY65" fmla="*/ 223388 h 1066304"/>
              <a:gd name="connsiteX66" fmla="*/ 1959854 w 3216781"/>
              <a:gd name="connsiteY66" fmla="*/ 223388 h 1066304"/>
              <a:gd name="connsiteX67" fmla="*/ 1956875 w 3216781"/>
              <a:gd name="connsiteY67" fmla="*/ 187646 h 1066304"/>
              <a:gd name="connsiteX68" fmla="*/ 1995596 w 3216781"/>
              <a:gd name="connsiteY68" fmla="*/ 187646 h 1066304"/>
              <a:gd name="connsiteX69" fmla="*/ 2019424 w 3216781"/>
              <a:gd name="connsiteY69" fmla="*/ 187646 h 1066304"/>
              <a:gd name="connsiteX70" fmla="*/ 2013467 w 3216781"/>
              <a:gd name="connsiteY70" fmla="*/ 154882 h 1066304"/>
              <a:gd name="connsiteX71" fmla="*/ 1953897 w 3216781"/>
              <a:gd name="connsiteY71" fmla="*/ 113183 h 1066304"/>
              <a:gd name="connsiteX72" fmla="*/ 1921133 w 3216781"/>
              <a:gd name="connsiteY72" fmla="*/ 74463 h 1066304"/>
              <a:gd name="connsiteX73" fmla="*/ 1980703 w 3216781"/>
              <a:gd name="connsiteY73" fmla="*/ 89355 h 1066304"/>
              <a:gd name="connsiteX74" fmla="*/ 1986660 w 3216781"/>
              <a:gd name="connsiteY74" fmla="*/ 68506 h 1066304"/>
              <a:gd name="connsiteX75" fmla="*/ 2123671 w 3216781"/>
              <a:gd name="connsiteY75" fmla="*/ 110205 h 1066304"/>
              <a:gd name="connsiteX76" fmla="*/ 2129628 w 3216781"/>
              <a:gd name="connsiteY76" fmla="*/ 65527 h 1066304"/>
              <a:gd name="connsiteX77" fmla="*/ 2141542 w 3216781"/>
              <a:gd name="connsiteY77" fmla="*/ 56592 h 1066304"/>
              <a:gd name="connsiteX78" fmla="*/ 2180263 w 3216781"/>
              <a:gd name="connsiteY78" fmla="*/ 77441 h 1066304"/>
              <a:gd name="connsiteX79" fmla="*/ 2275575 w 3216781"/>
              <a:gd name="connsiteY79" fmla="*/ 32763 h 1066304"/>
              <a:gd name="connsiteX80" fmla="*/ 2370887 w 3216781"/>
              <a:gd name="connsiteY80" fmla="*/ 59570 h 1066304"/>
              <a:gd name="connsiteX81" fmla="*/ 2436414 w 3216781"/>
              <a:gd name="connsiteY81" fmla="*/ 80420 h 1066304"/>
              <a:gd name="connsiteX82" fmla="*/ 2424500 w 3216781"/>
              <a:gd name="connsiteY82" fmla="*/ 110205 h 1066304"/>
              <a:gd name="connsiteX83" fmla="*/ 2442371 w 3216781"/>
              <a:gd name="connsiteY83" fmla="*/ 134033 h 1066304"/>
              <a:gd name="connsiteX84" fmla="*/ 2463220 w 3216781"/>
              <a:gd name="connsiteY84" fmla="*/ 122119 h 1066304"/>
              <a:gd name="connsiteX85" fmla="*/ 2510876 w 3216781"/>
              <a:gd name="connsiteY85" fmla="*/ 142968 h 1066304"/>
              <a:gd name="connsiteX86" fmla="*/ 2504919 w 3216781"/>
              <a:gd name="connsiteY86" fmla="*/ 178710 h 1066304"/>
              <a:gd name="connsiteX87" fmla="*/ 2495984 w 3216781"/>
              <a:gd name="connsiteY87" fmla="*/ 235302 h 1066304"/>
              <a:gd name="connsiteX88" fmla="*/ 2448328 w 3216781"/>
              <a:gd name="connsiteY88" fmla="*/ 285936 h 1066304"/>
              <a:gd name="connsiteX89" fmla="*/ 2385779 w 3216781"/>
              <a:gd name="connsiteY89" fmla="*/ 318700 h 1066304"/>
              <a:gd name="connsiteX90" fmla="*/ 2388758 w 3216781"/>
              <a:gd name="connsiteY90" fmla="*/ 348485 h 1066304"/>
              <a:gd name="connsiteX91" fmla="*/ 2382801 w 3216781"/>
              <a:gd name="connsiteY91" fmla="*/ 369334 h 1066304"/>
              <a:gd name="connsiteX92" fmla="*/ 2457263 w 3216781"/>
              <a:gd name="connsiteY92" fmla="*/ 408055 h 1066304"/>
              <a:gd name="connsiteX93" fmla="*/ 2528747 w 3216781"/>
              <a:gd name="connsiteY93" fmla="*/ 446775 h 1066304"/>
              <a:gd name="connsiteX94" fmla="*/ 2603210 w 3216781"/>
              <a:gd name="connsiteY94" fmla="*/ 473582 h 1066304"/>
              <a:gd name="connsiteX95" fmla="*/ 2680651 w 3216781"/>
              <a:gd name="connsiteY95" fmla="*/ 473582 h 1066304"/>
              <a:gd name="connsiteX96" fmla="*/ 2746178 w 3216781"/>
              <a:gd name="connsiteY96" fmla="*/ 568894 h 1066304"/>
              <a:gd name="connsiteX97" fmla="*/ 2862340 w 3216781"/>
              <a:gd name="connsiteY97" fmla="*/ 631442 h 1066304"/>
              <a:gd name="connsiteX98" fmla="*/ 3020200 w 3216781"/>
              <a:gd name="connsiteY98" fmla="*/ 664206 h 1066304"/>
              <a:gd name="connsiteX99" fmla="*/ 3160190 w 3216781"/>
              <a:gd name="connsiteY99" fmla="*/ 682077 h 1066304"/>
              <a:gd name="connsiteX100" fmla="*/ 3216781 w 3216781"/>
              <a:gd name="connsiteY100" fmla="*/ 869722 h 1066304"/>
              <a:gd name="connsiteX101" fmla="*/ 3055942 w 3216781"/>
              <a:gd name="connsiteY101" fmla="*/ 863765 h 1066304"/>
              <a:gd name="connsiteX102" fmla="*/ 2954673 w 3216781"/>
              <a:gd name="connsiteY102" fmla="*/ 842916 h 1066304"/>
              <a:gd name="connsiteX103" fmla="*/ 2936802 w 3216781"/>
              <a:gd name="connsiteY103" fmla="*/ 860787 h 1066304"/>
              <a:gd name="connsiteX104" fmla="*/ 2883189 w 3216781"/>
              <a:gd name="connsiteY104" fmla="*/ 851851 h 1066304"/>
              <a:gd name="connsiteX105" fmla="*/ 2874254 w 3216781"/>
              <a:gd name="connsiteY105" fmla="*/ 872701 h 1066304"/>
              <a:gd name="connsiteX106" fmla="*/ 2832555 w 3216781"/>
              <a:gd name="connsiteY106" fmla="*/ 878658 h 1066304"/>
              <a:gd name="connsiteX107" fmla="*/ 2826598 w 3216781"/>
              <a:gd name="connsiteY107" fmla="*/ 893550 h 1066304"/>
              <a:gd name="connsiteX108" fmla="*/ 2749157 w 3216781"/>
              <a:gd name="connsiteY108" fmla="*/ 917378 h 1066304"/>
              <a:gd name="connsiteX109" fmla="*/ 2677673 w 3216781"/>
              <a:gd name="connsiteY109" fmla="*/ 920357 h 1066304"/>
              <a:gd name="connsiteX110" fmla="*/ 2600232 w 3216781"/>
              <a:gd name="connsiteY110" fmla="*/ 923335 h 1066304"/>
              <a:gd name="connsiteX111" fmla="*/ 2591296 w 3216781"/>
              <a:gd name="connsiteY111" fmla="*/ 944185 h 1066304"/>
              <a:gd name="connsiteX112" fmla="*/ 2490027 w 3216781"/>
              <a:gd name="connsiteY112" fmla="*/ 938228 h 1066304"/>
              <a:gd name="connsiteX113" fmla="*/ 2543640 w 3216781"/>
              <a:gd name="connsiteY113" fmla="*/ 965035 h 1066304"/>
              <a:gd name="connsiteX114" fmla="*/ 2543640 w 3216781"/>
              <a:gd name="connsiteY114" fmla="*/ 965035 h 1066304"/>
              <a:gd name="connsiteX115" fmla="*/ 2466199 w 3216781"/>
              <a:gd name="connsiteY115" fmla="*/ 962056 h 1066304"/>
              <a:gd name="connsiteX116" fmla="*/ 2439392 w 3216781"/>
              <a:gd name="connsiteY116" fmla="*/ 982906 h 1066304"/>
              <a:gd name="connsiteX117" fmla="*/ 2409607 w 3216781"/>
              <a:gd name="connsiteY117" fmla="*/ 950142 h 1066304"/>
              <a:gd name="connsiteX118" fmla="*/ 2320252 w 3216781"/>
              <a:gd name="connsiteY118" fmla="*/ 962056 h 1066304"/>
              <a:gd name="connsiteX119" fmla="*/ 2150478 w 3216781"/>
              <a:gd name="connsiteY119" fmla="*/ 979927 h 1066304"/>
              <a:gd name="connsiteX120" fmla="*/ 2016445 w 3216781"/>
              <a:gd name="connsiteY120" fmla="*/ 991841 h 1066304"/>
              <a:gd name="connsiteX121" fmla="*/ 1992617 w 3216781"/>
              <a:gd name="connsiteY121" fmla="*/ 1009712 h 1066304"/>
              <a:gd name="connsiteX122" fmla="*/ 1950918 w 3216781"/>
              <a:gd name="connsiteY122" fmla="*/ 997798 h 1066304"/>
              <a:gd name="connsiteX123" fmla="*/ 1912198 w 3216781"/>
              <a:gd name="connsiteY123" fmla="*/ 1006734 h 1066304"/>
              <a:gd name="connsiteX124" fmla="*/ 1828800 w 3216781"/>
              <a:gd name="connsiteY124" fmla="*/ 982906 h 1066304"/>
              <a:gd name="connsiteX125" fmla="*/ 1810929 w 3216781"/>
              <a:gd name="connsiteY125" fmla="*/ 994820 h 1066304"/>
              <a:gd name="connsiteX126" fmla="*/ 1816886 w 3216781"/>
              <a:gd name="connsiteY126" fmla="*/ 1018648 h 1066304"/>
              <a:gd name="connsiteX127" fmla="*/ 1769230 w 3216781"/>
              <a:gd name="connsiteY127" fmla="*/ 1021626 h 1066304"/>
              <a:gd name="connsiteX128" fmla="*/ 1703703 w 3216781"/>
              <a:gd name="connsiteY128" fmla="*/ 970992 h 1066304"/>
              <a:gd name="connsiteX129" fmla="*/ 1644132 w 3216781"/>
              <a:gd name="connsiteY129" fmla="*/ 968013 h 1066304"/>
              <a:gd name="connsiteX130" fmla="*/ 1629240 w 3216781"/>
              <a:gd name="connsiteY130" fmla="*/ 1006734 h 1066304"/>
              <a:gd name="connsiteX131" fmla="*/ 1602433 w 3216781"/>
              <a:gd name="connsiteY131" fmla="*/ 973970 h 1066304"/>
              <a:gd name="connsiteX132" fmla="*/ 1498186 w 3216781"/>
              <a:gd name="connsiteY132" fmla="*/ 1000777 h 1066304"/>
              <a:gd name="connsiteX133" fmla="*/ 1417766 w 3216781"/>
              <a:gd name="connsiteY133" fmla="*/ 1000777 h 1066304"/>
              <a:gd name="connsiteX134" fmla="*/ 1325433 w 3216781"/>
              <a:gd name="connsiteY134" fmla="*/ 997798 h 1066304"/>
              <a:gd name="connsiteX135" fmla="*/ 1271820 w 3216781"/>
              <a:gd name="connsiteY135" fmla="*/ 1012691 h 1066304"/>
              <a:gd name="connsiteX136" fmla="*/ 1227142 w 3216781"/>
              <a:gd name="connsiteY136" fmla="*/ 1030562 h 1066304"/>
              <a:gd name="connsiteX137" fmla="*/ 1227142 w 3216781"/>
              <a:gd name="connsiteY137" fmla="*/ 1066304 h 1066304"/>
              <a:gd name="connsiteX138" fmla="*/ 1155658 w 3216781"/>
              <a:gd name="connsiteY138" fmla="*/ 1042476 h 1066304"/>
              <a:gd name="connsiteX139" fmla="*/ 1078217 w 3216781"/>
              <a:gd name="connsiteY139" fmla="*/ 1048433 h 1066304"/>
              <a:gd name="connsiteX140" fmla="*/ 985884 w 3216781"/>
              <a:gd name="connsiteY140" fmla="*/ 1018648 h 1066304"/>
              <a:gd name="connsiteX141" fmla="*/ 932271 w 3216781"/>
              <a:gd name="connsiteY141" fmla="*/ 997798 h 1066304"/>
              <a:gd name="connsiteX142" fmla="*/ 828023 w 3216781"/>
              <a:gd name="connsiteY142" fmla="*/ 968013 h 1066304"/>
              <a:gd name="connsiteX143" fmla="*/ 604635 w 3216781"/>
              <a:gd name="connsiteY143" fmla="*/ 938228 h 1066304"/>
              <a:gd name="connsiteX144" fmla="*/ 476560 w 3216781"/>
              <a:gd name="connsiteY144" fmla="*/ 908443 h 1066304"/>
              <a:gd name="connsiteX145" fmla="*/ 399119 w 3216781"/>
              <a:gd name="connsiteY145" fmla="*/ 905464 h 1066304"/>
              <a:gd name="connsiteX146" fmla="*/ 220409 w 3216781"/>
              <a:gd name="connsiteY146" fmla="*/ 914400 h 1066304"/>
              <a:gd name="connsiteX147" fmla="*/ 232323 w 3216781"/>
              <a:gd name="connsiteY147" fmla="*/ 851851 h 1066304"/>
              <a:gd name="connsiteX148" fmla="*/ 32763 w 3216781"/>
              <a:gd name="connsiteY148" fmla="*/ 625485 h 1066304"/>
              <a:gd name="connsiteX149" fmla="*/ 38720 w 3216781"/>
              <a:gd name="connsiteY149" fmla="*/ 574851 h 1066304"/>
              <a:gd name="connsiteX150" fmla="*/ 53613 w 3216781"/>
              <a:gd name="connsiteY150" fmla="*/ 533152 h 1066304"/>
              <a:gd name="connsiteX151" fmla="*/ 0 w 3216781"/>
              <a:gd name="connsiteY151" fmla="*/ 494431 h 106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3216781" h="1066304">
                <a:moveTo>
                  <a:pt x="0" y="494431"/>
                </a:moveTo>
                <a:lnTo>
                  <a:pt x="77441" y="485496"/>
                </a:lnTo>
                <a:lnTo>
                  <a:pt x="116161" y="473582"/>
                </a:lnTo>
                <a:lnTo>
                  <a:pt x="220409" y="443797"/>
                </a:lnTo>
                <a:lnTo>
                  <a:pt x="268065" y="428904"/>
                </a:lnTo>
                <a:lnTo>
                  <a:pt x="312742" y="422947"/>
                </a:lnTo>
                <a:lnTo>
                  <a:pt x="422947" y="405076"/>
                </a:lnTo>
                <a:lnTo>
                  <a:pt x="452732" y="384227"/>
                </a:lnTo>
                <a:lnTo>
                  <a:pt x="691012" y="399119"/>
                </a:lnTo>
                <a:lnTo>
                  <a:pt x="708883" y="381248"/>
                </a:lnTo>
                <a:lnTo>
                  <a:pt x="688033" y="339549"/>
                </a:lnTo>
                <a:lnTo>
                  <a:pt x="667184" y="279979"/>
                </a:lnTo>
                <a:lnTo>
                  <a:pt x="634420" y="223388"/>
                </a:lnTo>
                <a:lnTo>
                  <a:pt x="598678" y="220409"/>
                </a:lnTo>
                <a:lnTo>
                  <a:pt x="589743" y="193603"/>
                </a:lnTo>
                <a:lnTo>
                  <a:pt x="598678" y="142968"/>
                </a:lnTo>
                <a:lnTo>
                  <a:pt x="649313" y="187646"/>
                </a:lnTo>
                <a:lnTo>
                  <a:pt x="649313" y="187646"/>
                </a:lnTo>
                <a:lnTo>
                  <a:pt x="753560" y="235302"/>
                </a:lnTo>
                <a:lnTo>
                  <a:pt x="744625" y="214452"/>
                </a:lnTo>
                <a:lnTo>
                  <a:pt x="726754" y="208495"/>
                </a:lnTo>
                <a:lnTo>
                  <a:pt x="667184" y="128076"/>
                </a:lnTo>
                <a:lnTo>
                  <a:pt x="622506" y="86376"/>
                </a:lnTo>
                <a:lnTo>
                  <a:pt x="628463" y="0"/>
                </a:lnTo>
                <a:lnTo>
                  <a:pt x="673141" y="8935"/>
                </a:lnTo>
                <a:lnTo>
                  <a:pt x="720797" y="53613"/>
                </a:lnTo>
                <a:lnTo>
                  <a:pt x="777389" y="77441"/>
                </a:lnTo>
                <a:lnTo>
                  <a:pt x="831002" y="47656"/>
                </a:lnTo>
                <a:lnTo>
                  <a:pt x="839937" y="77441"/>
                </a:lnTo>
                <a:lnTo>
                  <a:pt x="807174" y="107226"/>
                </a:lnTo>
                <a:lnTo>
                  <a:pt x="813131" y="145947"/>
                </a:lnTo>
                <a:lnTo>
                  <a:pt x="807174" y="190624"/>
                </a:lnTo>
                <a:lnTo>
                  <a:pt x="833980" y="235302"/>
                </a:lnTo>
                <a:lnTo>
                  <a:pt x="842916" y="256151"/>
                </a:lnTo>
                <a:lnTo>
                  <a:pt x="836959" y="324657"/>
                </a:lnTo>
                <a:lnTo>
                  <a:pt x="831002" y="330614"/>
                </a:lnTo>
                <a:lnTo>
                  <a:pt x="845894" y="360399"/>
                </a:lnTo>
                <a:lnTo>
                  <a:pt x="825045" y="396141"/>
                </a:lnTo>
                <a:lnTo>
                  <a:pt x="902486" y="396141"/>
                </a:lnTo>
                <a:lnTo>
                  <a:pt x="982905" y="416990"/>
                </a:lnTo>
                <a:lnTo>
                  <a:pt x="994819" y="390184"/>
                </a:lnTo>
                <a:lnTo>
                  <a:pt x="1027583" y="411033"/>
                </a:lnTo>
                <a:lnTo>
                  <a:pt x="1105024" y="396141"/>
                </a:lnTo>
                <a:lnTo>
                  <a:pt x="1158637" y="357420"/>
                </a:lnTo>
                <a:lnTo>
                  <a:pt x="1158637" y="324657"/>
                </a:lnTo>
                <a:lnTo>
                  <a:pt x="1224164" y="336571"/>
                </a:lnTo>
                <a:lnTo>
                  <a:pt x="1271820" y="291893"/>
                </a:lnTo>
                <a:lnTo>
                  <a:pt x="1313519" y="297850"/>
                </a:lnTo>
                <a:lnTo>
                  <a:pt x="1331390" y="277001"/>
                </a:lnTo>
                <a:lnTo>
                  <a:pt x="1286712" y="217431"/>
                </a:lnTo>
                <a:lnTo>
                  <a:pt x="1307562" y="196581"/>
                </a:lnTo>
                <a:lnTo>
                  <a:pt x="1396917" y="250194"/>
                </a:lnTo>
                <a:lnTo>
                  <a:pt x="1444573" y="294872"/>
                </a:lnTo>
                <a:lnTo>
                  <a:pt x="1462444" y="285936"/>
                </a:lnTo>
                <a:lnTo>
                  <a:pt x="1489250" y="285936"/>
                </a:lnTo>
                <a:lnTo>
                  <a:pt x="1560734" y="274022"/>
                </a:lnTo>
                <a:lnTo>
                  <a:pt x="1533928" y="256151"/>
                </a:lnTo>
                <a:lnTo>
                  <a:pt x="1551799" y="244237"/>
                </a:lnTo>
                <a:lnTo>
                  <a:pt x="1581584" y="211474"/>
                </a:lnTo>
                <a:lnTo>
                  <a:pt x="1638175" y="214452"/>
                </a:lnTo>
                <a:lnTo>
                  <a:pt x="1670939" y="199560"/>
                </a:lnTo>
                <a:lnTo>
                  <a:pt x="1662003" y="172753"/>
                </a:lnTo>
                <a:lnTo>
                  <a:pt x="1748380" y="220409"/>
                </a:lnTo>
                <a:lnTo>
                  <a:pt x="1819864" y="223388"/>
                </a:lnTo>
                <a:lnTo>
                  <a:pt x="1852628" y="208495"/>
                </a:lnTo>
                <a:lnTo>
                  <a:pt x="1870499" y="223388"/>
                </a:lnTo>
                <a:lnTo>
                  <a:pt x="1959854" y="223388"/>
                </a:lnTo>
                <a:lnTo>
                  <a:pt x="1956875" y="187646"/>
                </a:lnTo>
                <a:lnTo>
                  <a:pt x="1995596" y="187646"/>
                </a:lnTo>
                <a:lnTo>
                  <a:pt x="2019424" y="187646"/>
                </a:lnTo>
                <a:lnTo>
                  <a:pt x="2013467" y="154882"/>
                </a:lnTo>
                <a:lnTo>
                  <a:pt x="1953897" y="113183"/>
                </a:lnTo>
                <a:lnTo>
                  <a:pt x="1921133" y="74463"/>
                </a:lnTo>
                <a:lnTo>
                  <a:pt x="1980703" y="89355"/>
                </a:lnTo>
                <a:lnTo>
                  <a:pt x="1986660" y="68506"/>
                </a:lnTo>
                <a:lnTo>
                  <a:pt x="2123671" y="110205"/>
                </a:lnTo>
                <a:lnTo>
                  <a:pt x="2129628" y="65527"/>
                </a:lnTo>
                <a:lnTo>
                  <a:pt x="2141542" y="56592"/>
                </a:lnTo>
                <a:lnTo>
                  <a:pt x="2180263" y="77441"/>
                </a:lnTo>
                <a:lnTo>
                  <a:pt x="2275575" y="32763"/>
                </a:lnTo>
                <a:lnTo>
                  <a:pt x="2370887" y="59570"/>
                </a:lnTo>
                <a:lnTo>
                  <a:pt x="2436414" y="80420"/>
                </a:lnTo>
                <a:lnTo>
                  <a:pt x="2424500" y="110205"/>
                </a:lnTo>
                <a:lnTo>
                  <a:pt x="2442371" y="134033"/>
                </a:lnTo>
                <a:lnTo>
                  <a:pt x="2463220" y="122119"/>
                </a:lnTo>
                <a:lnTo>
                  <a:pt x="2510876" y="142968"/>
                </a:lnTo>
                <a:lnTo>
                  <a:pt x="2504919" y="178710"/>
                </a:lnTo>
                <a:lnTo>
                  <a:pt x="2495984" y="235302"/>
                </a:lnTo>
                <a:lnTo>
                  <a:pt x="2448328" y="285936"/>
                </a:lnTo>
                <a:lnTo>
                  <a:pt x="2385779" y="318700"/>
                </a:lnTo>
                <a:lnTo>
                  <a:pt x="2388758" y="348485"/>
                </a:lnTo>
                <a:lnTo>
                  <a:pt x="2382801" y="369334"/>
                </a:lnTo>
                <a:lnTo>
                  <a:pt x="2457263" y="408055"/>
                </a:lnTo>
                <a:lnTo>
                  <a:pt x="2528747" y="446775"/>
                </a:lnTo>
                <a:lnTo>
                  <a:pt x="2603210" y="473582"/>
                </a:lnTo>
                <a:lnTo>
                  <a:pt x="2680651" y="473582"/>
                </a:lnTo>
                <a:lnTo>
                  <a:pt x="2746178" y="568894"/>
                </a:lnTo>
                <a:lnTo>
                  <a:pt x="2862340" y="631442"/>
                </a:lnTo>
                <a:lnTo>
                  <a:pt x="3020200" y="664206"/>
                </a:lnTo>
                <a:lnTo>
                  <a:pt x="3160190" y="682077"/>
                </a:lnTo>
                <a:lnTo>
                  <a:pt x="3216781" y="869722"/>
                </a:lnTo>
                <a:lnTo>
                  <a:pt x="3055942" y="863765"/>
                </a:lnTo>
                <a:lnTo>
                  <a:pt x="2954673" y="842916"/>
                </a:lnTo>
                <a:lnTo>
                  <a:pt x="2936802" y="860787"/>
                </a:lnTo>
                <a:lnTo>
                  <a:pt x="2883189" y="851851"/>
                </a:lnTo>
                <a:lnTo>
                  <a:pt x="2874254" y="872701"/>
                </a:lnTo>
                <a:lnTo>
                  <a:pt x="2832555" y="878658"/>
                </a:lnTo>
                <a:lnTo>
                  <a:pt x="2826598" y="893550"/>
                </a:lnTo>
                <a:lnTo>
                  <a:pt x="2749157" y="917378"/>
                </a:lnTo>
                <a:lnTo>
                  <a:pt x="2677673" y="920357"/>
                </a:lnTo>
                <a:lnTo>
                  <a:pt x="2600232" y="923335"/>
                </a:lnTo>
                <a:lnTo>
                  <a:pt x="2591296" y="944185"/>
                </a:lnTo>
                <a:lnTo>
                  <a:pt x="2490027" y="938228"/>
                </a:lnTo>
                <a:lnTo>
                  <a:pt x="2543640" y="965035"/>
                </a:lnTo>
                <a:lnTo>
                  <a:pt x="2543640" y="965035"/>
                </a:lnTo>
                <a:lnTo>
                  <a:pt x="2466199" y="962056"/>
                </a:lnTo>
                <a:lnTo>
                  <a:pt x="2439392" y="982906"/>
                </a:lnTo>
                <a:lnTo>
                  <a:pt x="2409607" y="950142"/>
                </a:lnTo>
                <a:lnTo>
                  <a:pt x="2320252" y="962056"/>
                </a:lnTo>
                <a:lnTo>
                  <a:pt x="2150478" y="979927"/>
                </a:lnTo>
                <a:lnTo>
                  <a:pt x="2016445" y="991841"/>
                </a:lnTo>
                <a:lnTo>
                  <a:pt x="1992617" y="1009712"/>
                </a:lnTo>
                <a:lnTo>
                  <a:pt x="1950918" y="997798"/>
                </a:lnTo>
                <a:lnTo>
                  <a:pt x="1912198" y="1006734"/>
                </a:lnTo>
                <a:lnTo>
                  <a:pt x="1828800" y="982906"/>
                </a:lnTo>
                <a:lnTo>
                  <a:pt x="1810929" y="994820"/>
                </a:lnTo>
                <a:lnTo>
                  <a:pt x="1816886" y="1018648"/>
                </a:lnTo>
                <a:lnTo>
                  <a:pt x="1769230" y="1021626"/>
                </a:lnTo>
                <a:lnTo>
                  <a:pt x="1703703" y="970992"/>
                </a:lnTo>
                <a:lnTo>
                  <a:pt x="1644132" y="968013"/>
                </a:lnTo>
                <a:lnTo>
                  <a:pt x="1629240" y="1006734"/>
                </a:lnTo>
                <a:lnTo>
                  <a:pt x="1602433" y="973970"/>
                </a:lnTo>
                <a:lnTo>
                  <a:pt x="1498186" y="1000777"/>
                </a:lnTo>
                <a:lnTo>
                  <a:pt x="1417766" y="1000777"/>
                </a:lnTo>
                <a:lnTo>
                  <a:pt x="1325433" y="997798"/>
                </a:lnTo>
                <a:lnTo>
                  <a:pt x="1271820" y="1012691"/>
                </a:lnTo>
                <a:lnTo>
                  <a:pt x="1227142" y="1030562"/>
                </a:lnTo>
                <a:lnTo>
                  <a:pt x="1227142" y="1066304"/>
                </a:lnTo>
                <a:lnTo>
                  <a:pt x="1155658" y="1042476"/>
                </a:lnTo>
                <a:lnTo>
                  <a:pt x="1078217" y="1048433"/>
                </a:lnTo>
                <a:lnTo>
                  <a:pt x="985884" y="1018648"/>
                </a:lnTo>
                <a:lnTo>
                  <a:pt x="932271" y="997798"/>
                </a:lnTo>
                <a:lnTo>
                  <a:pt x="828023" y="968013"/>
                </a:lnTo>
                <a:lnTo>
                  <a:pt x="604635" y="938228"/>
                </a:lnTo>
                <a:lnTo>
                  <a:pt x="476560" y="908443"/>
                </a:lnTo>
                <a:lnTo>
                  <a:pt x="399119" y="905464"/>
                </a:lnTo>
                <a:lnTo>
                  <a:pt x="220409" y="914400"/>
                </a:lnTo>
                <a:lnTo>
                  <a:pt x="232323" y="851851"/>
                </a:lnTo>
                <a:lnTo>
                  <a:pt x="32763" y="625485"/>
                </a:lnTo>
                <a:lnTo>
                  <a:pt x="38720" y="574851"/>
                </a:lnTo>
                <a:lnTo>
                  <a:pt x="53613" y="533152"/>
                </a:lnTo>
                <a:lnTo>
                  <a:pt x="0" y="494431"/>
                </a:lnTo>
                <a:close/>
              </a:path>
            </a:pathLst>
          </a:cu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AD9BC3F3-924C-231C-95F5-CC33BC020FD8}"/>
              </a:ext>
            </a:extLst>
          </p:cNvPr>
          <p:cNvSpPr/>
          <p:nvPr/>
        </p:nvSpPr>
        <p:spPr>
          <a:xfrm>
            <a:off x="9721830" y="2010489"/>
            <a:ext cx="2662781" cy="732711"/>
          </a:xfrm>
          <a:custGeom>
            <a:avLst/>
            <a:gdLst>
              <a:gd name="connsiteX0" fmla="*/ 0 w 2650867"/>
              <a:gd name="connsiteY0" fmla="*/ 470603 h 732711"/>
              <a:gd name="connsiteX1" fmla="*/ 95312 w 2650867"/>
              <a:gd name="connsiteY1" fmla="*/ 461667 h 732711"/>
              <a:gd name="connsiteX2" fmla="*/ 134033 w 2650867"/>
              <a:gd name="connsiteY2" fmla="*/ 449753 h 732711"/>
              <a:gd name="connsiteX3" fmla="*/ 151904 w 2650867"/>
              <a:gd name="connsiteY3" fmla="*/ 470603 h 732711"/>
              <a:gd name="connsiteX4" fmla="*/ 208495 w 2650867"/>
              <a:gd name="connsiteY4" fmla="*/ 467624 h 732711"/>
              <a:gd name="connsiteX5" fmla="*/ 282958 w 2650867"/>
              <a:gd name="connsiteY5" fmla="*/ 473581 h 732711"/>
              <a:gd name="connsiteX6" fmla="*/ 282958 w 2650867"/>
              <a:gd name="connsiteY6" fmla="*/ 473581 h 732711"/>
              <a:gd name="connsiteX7" fmla="*/ 348485 w 2650867"/>
              <a:gd name="connsiteY7" fmla="*/ 467624 h 732711"/>
              <a:gd name="connsiteX8" fmla="*/ 381249 w 2650867"/>
              <a:gd name="connsiteY8" fmla="*/ 458689 h 732711"/>
              <a:gd name="connsiteX9" fmla="*/ 437840 w 2650867"/>
              <a:gd name="connsiteY9" fmla="*/ 476560 h 732711"/>
              <a:gd name="connsiteX10" fmla="*/ 598679 w 2650867"/>
              <a:gd name="connsiteY10" fmla="*/ 470603 h 732711"/>
              <a:gd name="connsiteX11" fmla="*/ 595701 w 2650867"/>
              <a:gd name="connsiteY11" fmla="*/ 452732 h 732711"/>
              <a:gd name="connsiteX12" fmla="*/ 682077 w 2650867"/>
              <a:gd name="connsiteY12" fmla="*/ 455710 h 732711"/>
              <a:gd name="connsiteX13" fmla="*/ 789303 w 2650867"/>
              <a:gd name="connsiteY13" fmla="*/ 455710 h 732711"/>
              <a:gd name="connsiteX14" fmla="*/ 810153 w 2650867"/>
              <a:gd name="connsiteY14" fmla="*/ 455710 h 732711"/>
              <a:gd name="connsiteX15" fmla="*/ 813131 w 2650867"/>
              <a:gd name="connsiteY15" fmla="*/ 422947 h 732711"/>
              <a:gd name="connsiteX16" fmla="*/ 878658 w 2650867"/>
              <a:gd name="connsiteY16" fmla="*/ 378269 h 732711"/>
              <a:gd name="connsiteX17" fmla="*/ 860787 w 2650867"/>
              <a:gd name="connsiteY17" fmla="*/ 303807 h 732711"/>
              <a:gd name="connsiteX18" fmla="*/ 866744 w 2650867"/>
              <a:gd name="connsiteY18" fmla="*/ 282957 h 732711"/>
              <a:gd name="connsiteX19" fmla="*/ 944185 w 2650867"/>
              <a:gd name="connsiteY19" fmla="*/ 312742 h 732711"/>
              <a:gd name="connsiteX20" fmla="*/ 956099 w 2650867"/>
              <a:gd name="connsiteY20" fmla="*/ 348484 h 732711"/>
              <a:gd name="connsiteX21" fmla="*/ 941207 w 2650867"/>
              <a:gd name="connsiteY21" fmla="*/ 357420 h 732711"/>
              <a:gd name="connsiteX22" fmla="*/ 976949 w 2650867"/>
              <a:gd name="connsiteY22" fmla="*/ 402097 h 732711"/>
              <a:gd name="connsiteX23" fmla="*/ 1182465 w 2650867"/>
              <a:gd name="connsiteY23" fmla="*/ 393162 h 732711"/>
              <a:gd name="connsiteX24" fmla="*/ 1233100 w 2650867"/>
              <a:gd name="connsiteY24" fmla="*/ 375291 h 732711"/>
              <a:gd name="connsiteX25" fmla="*/ 1259907 w 2650867"/>
              <a:gd name="connsiteY25" fmla="*/ 369334 h 732711"/>
              <a:gd name="connsiteX26" fmla="*/ 1245014 w 2650867"/>
              <a:gd name="connsiteY26" fmla="*/ 318699 h 732711"/>
              <a:gd name="connsiteX27" fmla="*/ 1256928 w 2650867"/>
              <a:gd name="connsiteY27" fmla="*/ 315721 h 732711"/>
              <a:gd name="connsiteX28" fmla="*/ 1289692 w 2650867"/>
              <a:gd name="connsiteY28" fmla="*/ 342527 h 732711"/>
              <a:gd name="connsiteX29" fmla="*/ 1352240 w 2650867"/>
              <a:gd name="connsiteY29" fmla="*/ 336570 h 732711"/>
              <a:gd name="connsiteX30" fmla="*/ 1402875 w 2650867"/>
              <a:gd name="connsiteY30" fmla="*/ 351463 h 732711"/>
              <a:gd name="connsiteX31" fmla="*/ 1417767 w 2650867"/>
              <a:gd name="connsiteY31" fmla="*/ 348484 h 732711"/>
              <a:gd name="connsiteX32" fmla="*/ 1432660 w 2650867"/>
              <a:gd name="connsiteY32" fmla="*/ 321678 h 732711"/>
              <a:gd name="connsiteX33" fmla="*/ 1504144 w 2650867"/>
              <a:gd name="connsiteY33" fmla="*/ 372312 h 732711"/>
              <a:gd name="connsiteX34" fmla="*/ 1519036 w 2650867"/>
              <a:gd name="connsiteY34" fmla="*/ 372312 h 732711"/>
              <a:gd name="connsiteX35" fmla="*/ 1489251 w 2650867"/>
              <a:gd name="connsiteY35" fmla="*/ 306785 h 732711"/>
              <a:gd name="connsiteX36" fmla="*/ 1510101 w 2650867"/>
              <a:gd name="connsiteY36" fmla="*/ 291893 h 732711"/>
              <a:gd name="connsiteX37" fmla="*/ 1536907 w 2650867"/>
              <a:gd name="connsiteY37" fmla="*/ 312742 h 732711"/>
              <a:gd name="connsiteX38" fmla="*/ 1560735 w 2650867"/>
              <a:gd name="connsiteY38" fmla="*/ 354441 h 732711"/>
              <a:gd name="connsiteX39" fmla="*/ 1623284 w 2650867"/>
              <a:gd name="connsiteY39" fmla="*/ 372312 h 732711"/>
              <a:gd name="connsiteX40" fmla="*/ 1697746 w 2650867"/>
              <a:gd name="connsiteY40" fmla="*/ 363377 h 732711"/>
              <a:gd name="connsiteX41" fmla="*/ 1760295 w 2650867"/>
              <a:gd name="connsiteY41" fmla="*/ 342527 h 732711"/>
              <a:gd name="connsiteX42" fmla="*/ 1799015 w 2650867"/>
              <a:gd name="connsiteY42" fmla="*/ 330613 h 732711"/>
              <a:gd name="connsiteX43" fmla="*/ 1894327 w 2650867"/>
              <a:gd name="connsiteY43" fmla="*/ 336570 h 732711"/>
              <a:gd name="connsiteX44" fmla="*/ 2046231 w 2650867"/>
              <a:gd name="connsiteY44" fmla="*/ 342527 h 732711"/>
              <a:gd name="connsiteX45" fmla="*/ 2025381 w 2650867"/>
              <a:gd name="connsiteY45" fmla="*/ 303807 h 732711"/>
              <a:gd name="connsiteX46" fmla="*/ 2078994 w 2650867"/>
              <a:gd name="connsiteY46" fmla="*/ 291893 h 732711"/>
              <a:gd name="connsiteX47" fmla="*/ 2084951 w 2650867"/>
              <a:gd name="connsiteY47" fmla="*/ 259129 h 732711"/>
              <a:gd name="connsiteX48" fmla="*/ 2174307 w 2650867"/>
              <a:gd name="connsiteY48" fmla="*/ 277000 h 732711"/>
              <a:gd name="connsiteX49" fmla="*/ 2144521 w 2650867"/>
              <a:gd name="connsiteY49" fmla="*/ 208495 h 732711"/>
              <a:gd name="connsiteX50" fmla="*/ 2108779 w 2650867"/>
              <a:gd name="connsiteY50" fmla="*/ 145946 h 732711"/>
              <a:gd name="connsiteX51" fmla="*/ 2147500 w 2650867"/>
              <a:gd name="connsiteY51" fmla="*/ 157860 h 732711"/>
              <a:gd name="connsiteX52" fmla="*/ 2147500 w 2650867"/>
              <a:gd name="connsiteY52" fmla="*/ 89355 h 732711"/>
              <a:gd name="connsiteX53" fmla="*/ 2123672 w 2650867"/>
              <a:gd name="connsiteY53" fmla="*/ 74462 h 732711"/>
              <a:gd name="connsiteX54" fmla="*/ 2084951 w 2650867"/>
              <a:gd name="connsiteY54" fmla="*/ 41699 h 732711"/>
              <a:gd name="connsiteX55" fmla="*/ 2093887 w 2650867"/>
              <a:gd name="connsiteY55" fmla="*/ 0 h 732711"/>
              <a:gd name="connsiteX56" fmla="*/ 2302382 w 2650867"/>
              <a:gd name="connsiteY56" fmla="*/ 8935 h 732711"/>
              <a:gd name="connsiteX57" fmla="*/ 2329189 w 2650867"/>
              <a:gd name="connsiteY57" fmla="*/ 56591 h 732711"/>
              <a:gd name="connsiteX58" fmla="*/ 2266640 w 2650867"/>
              <a:gd name="connsiteY58" fmla="*/ 65527 h 732711"/>
              <a:gd name="connsiteX59" fmla="*/ 2251748 w 2650867"/>
              <a:gd name="connsiteY59" fmla="*/ 92333 h 732711"/>
              <a:gd name="connsiteX60" fmla="*/ 2260683 w 2650867"/>
              <a:gd name="connsiteY60" fmla="*/ 181688 h 732711"/>
              <a:gd name="connsiteX61" fmla="*/ 2305361 w 2650867"/>
              <a:gd name="connsiteY61" fmla="*/ 199559 h 732711"/>
              <a:gd name="connsiteX62" fmla="*/ 2445350 w 2650867"/>
              <a:gd name="connsiteY62" fmla="*/ 202538 h 732711"/>
              <a:gd name="connsiteX63" fmla="*/ 2540662 w 2650867"/>
              <a:gd name="connsiteY63" fmla="*/ 229344 h 732711"/>
              <a:gd name="connsiteX64" fmla="*/ 2576404 w 2650867"/>
              <a:gd name="connsiteY64" fmla="*/ 235301 h 732711"/>
              <a:gd name="connsiteX65" fmla="*/ 2650867 w 2650867"/>
              <a:gd name="connsiteY65" fmla="*/ 229344 h 732711"/>
              <a:gd name="connsiteX66" fmla="*/ 2644910 w 2650867"/>
              <a:gd name="connsiteY66" fmla="*/ 247215 h 732711"/>
              <a:gd name="connsiteX67" fmla="*/ 2591297 w 2650867"/>
              <a:gd name="connsiteY67" fmla="*/ 256151 h 732711"/>
              <a:gd name="connsiteX68" fmla="*/ 2603211 w 2650867"/>
              <a:gd name="connsiteY68" fmla="*/ 282957 h 732711"/>
              <a:gd name="connsiteX69" fmla="*/ 2564490 w 2650867"/>
              <a:gd name="connsiteY69" fmla="*/ 285936 h 732711"/>
              <a:gd name="connsiteX70" fmla="*/ 2555555 w 2650867"/>
              <a:gd name="connsiteY70" fmla="*/ 250194 h 732711"/>
              <a:gd name="connsiteX71" fmla="*/ 2469178 w 2650867"/>
              <a:gd name="connsiteY71" fmla="*/ 232323 h 732711"/>
              <a:gd name="connsiteX72" fmla="*/ 2376845 w 2650867"/>
              <a:gd name="connsiteY72" fmla="*/ 211473 h 732711"/>
              <a:gd name="connsiteX73" fmla="*/ 2317275 w 2650867"/>
              <a:gd name="connsiteY73" fmla="*/ 217430 h 732711"/>
              <a:gd name="connsiteX74" fmla="*/ 2385780 w 2650867"/>
              <a:gd name="connsiteY74" fmla="*/ 247215 h 732711"/>
              <a:gd name="connsiteX75" fmla="*/ 2370888 w 2650867"/>
              <a:gd name="connsiteY75" fmla="*/ 285936 h 732711"/>
              <a:gd name="connsiteX76" fmla="*/ 2329189 w 2650867"/>
              <a:gd name="connsiteY76" fmla="*/ 318699 h 732711"/>
              <a:gd name="connsiteX77" fmla="*/ 2251748 w 2650867"/>
              <a:gd name="connsiteY77" fmla="*/ 303807 h 732711"/>
              <a:gd name="connsiteX78" fmla="*/ 2183242 w 2650867"/>
              <a:gd name="connsiteY78" fmla="*/ 369334 h 732711"/>
              <a:gd name="connsiteX79" fmla="*/ 2099844 w 2650867"/>
              <a:gd name="connsiteY79" fmla="*/ 384226 h 732711"/>
              <a:gd name="connsiteX80" fmla="*/ 2049209 w 2650867"/>
              <a:gd name="connsiteY80" fmla="*/ 387205 h 732711"/>
              <a:gd name="connsiteX81" fmla="*/ 1903263 w 2650867"/>
              <a:gd name="connsiteY81" fmla="*/ 372312 h 732711"/>
              <a:gd name="connsiteX82" fmla="*/ 1837736 w 2650867"/>
              <a:gd name="connsiteY82" fmla="*/ 375291 h 732711"/>
              <a:gd name="connsiteX83" fmla="*/ 1733488 w 2650867"/>
              <a:gd name="connsiteY83" fmla="*/ 378269 h 732711"/>
              <a:gd name="connsiteX84" fmla="*/ 1736467 w 2650867"/>
              <a:gd name="connsiteY84" fmla="*/ 402097 h 732711"/>
              <a:gd name="connsiteX85" fmla="*/ 1816886 w 2650867"/>
              <a:gd name="connsiteY85" fmla="*/ 428904 h 732711"/>
              <a:gd name="connsiteX86" fmla="*/ 1873478 w 2650867"/>
              <a:gd name="connsiteY86" fmla="*/ 431882 h 732711"/>
              <a:gd name="connsiteX87" fmla="*/ 1941983 w 2650867"/>
              <a:gd name="connsiteY87" fmla="*/ 452732 h 732711"/>
              <a:gd name="connsiteX88" fmla="*/ 1971768 w 2650867"/>
              <a:gd name="connsiteY88" fmla="*/ 449753 h 732711"/>
              <a:gd name="connsiteX89" fmla="*/ 1974747 w 2650867"/>
              <a:gd name="connsiteY89" fmla="*/ 440818 h 732711"/>
              <a:gd name="connsiteX90" fmla="*/ 2016446 w 2650867"/>
              <a:gd name="connsiteY90" fmla="*/ 434861 h 732711"/>
              <a:gd name="connsiteX91" fmla="*/ 2013467 w 2650867"/>
              <a:gd name="connsiteY91" fmla="*/ 461667 h 732711"/>
              <a:gd name="connsiteX92" fmla="*/ 2055166 w 2650867"/>
              <a:gd name="connsiteY92" fmla="*/ 470603 h 732711"/>
              <a:gd name="connsiteX93" fmla="*/ 2070059 w 2650867"/>
              <a:gd name="connsiteY93" fmla="*/ 464646 h 732711"/>
              <a:gd name="connsiteX94" fmla="*/ 2129629 w 2650867"/>
              <a:gd name="connsiteY94" fmla="*/ 485495 h 732711"/>
              <a:gd name="connsiteX95" fmla="*/ 2213027 w 2650867"/>
              <a:gd name="connsiteY95" fmla="*/ 491452 h 732711"/>
              <a:gd name="connsiteX96" fmla="*/ 2242812 w 2650867"/>
              <a:gd name="connsiteY96" fmla="*/ 479538 h 732711"/>
              <a:gd name="connsiteX97" fmla="*/ 2236855 w 2650867"/>
              <a:gd name="connsiteY97" fmla="*/ 518259 h 732711"/>
              <a:gd name="connsiteX98" fmla="*/ 2361952 w 2650867"/>
              <a:gd name="connsiteY98" fmla="*/ 530173 h 732711"/>
              <a:gd name="connsiteX99" fmla="*/ 2495985 w 2650867"/>
              <a:gd name="connsiteY99" fmla="*/ 539108 h 732711"/>
              <a:gd name="connsiteX100" fmla="*/ 2531727 w 2650867"/>
              <a:gd name="connsiteY100" fmla="*/ 506345 h 732711"/>
              <a:gd name="connsiteX101" fmla="*/ 2576404 w 2650867"/>
              <a:gd name="connsiteY101" fmla="*/ 506345 h 732711"/>
              <a:gd name="connsiteX102" fmla="*/ 2627039 w 2650867"/>
              <a:gd name="connsiteY102" fmla="*/ 494431 h 732711"/>
              <a:gd name="connsiteX103" fmla="*/ 2635974 w 2650867"/>
              <a:gd name="connsiteY103" fmla="*/ 658248 h 732711"/>
              <a:gd name="connsiteX104" fmla="*/ 2588318 w 2650867"/>
              <a:gd name="connsiteY104" fmla="*/ 673141 h 732711"/>
              <a:gd name="connsiteX105" fmla="*/ 2567469 w 2650867"/>
              <a:gd name="connsiteY105" fmla="*/ 705904 h 732711"/>
              <a:gd name="connsiteX106" fmla="*/ 2385780 w 2650867"/>
              <a:gd name="connsiteY106" fmla="*/ 688033 h 732711"/>
              <a:gd name="connsiteX107" fmla="*/ 2108779 w 2650867"/>
              <a:gd name="connsiteY107" fmla="*/ 679098 h 732711"/>
              <a:gd name="connsiteX108" fmla="*/ 1959854 w 2650867"/>
              <a:gd name="connsiteY108" fmla="*/ 693990 h 732711"/>
              <a:gd name="connsiteX109" fmla="*/ 1813908 w 2650867"/>
              <a:gd name="connsiteY109" fmla="*/ 711861 h 732711"/>
              <a:gd name="connsiteX110" fmla="*/ 1456488 w 2650867"/>
              <a:gd name="connsiteY110" fmla="*/ 729732 h 732711"/>
              <a:gd name="connsiteX111" fmla="*/ 1334369 w 2650867"/>
              <a:gd name="connsiteY111" fmla="*/ 732711 h 732711"/>
              <a:gd name="connsiteX112" fmla="*/ 1140766 w 2650867"/>
              <a:gd name="connsiteY112" fmla="*/ 705904 h 732711"/>
              <a:gd name="connsiteX113" fmla="*/ 1024605 w 2650867"/>
              <a:gd name="connsiteY113" fmla="*/ 708883 h 732711"/>
              <a:gd name="connsiteX114" fmla="*/ 783346 w 2650867"/>
              <a:gd name="connsiteY114" fmla="*/ 676119 h 732711"/>
              <a:gd name="connsiteX115" fmla="*/ 568894 w 2650867"/>
              <a:gd name="connsiteY115" fmla="*/ 682076 h 732711"/>
              <a:gd name="connsiteX116" fmla="*/ 559959 w 2650867"/>
              <a:gd name="connsiteY116" fmla="*/ 685055 h 732711"/>
              <a:gd name="connsiteX117" fmla="*/ 559959 w 2650867"/>
              <a:gd name="connsiteY117" fmla="*/ 705904 h 732711"/>
              <a:gd name="connsiteX118" fmla="*/ 536131 w 2650867"/>
              <a:gd name="connsiteY118" fmla="*/ 711861 h 732711"/>
              <a:gd name="connsiteX119" fmla="*/ 449754 w 2650867"/>
              <a:gd name="connsiteY119" fmla="*/ 676119 h 732711"/>
              <a:gd name="connsiteX120" fmla="*/ 425926 w 2650867"/>
              <a:gd name="connsiteY120" fmla="*/ 676119 h 732711"/>
              <a:gd name="connsiteX121" fmla="*/ 378270 w 2650867"/>
              <a:gd name="connsiteY121" fmla="*/ 649313 h 732711"/>
              <a:gd name="connsiteX122" fmla="*/ 253173 w 2650867"/>
              <a:gd name="connsiteY122" fmla="*/ 649313 h 732711"/>
              <a:gd name="connsiteX123" fmla="*/ 244237 w 2650867"/>
              <a:gd name="connsiteY123" fmla="*/ 649313 h 732711"/>
              <a:gd name="connsiteX124" fmla="*/ 247216 w 2650867"/>
              <a:gd name="connsiteY124" fmla="*/ 670162 h 732711"/>
              <a:gd name="connsiteX125" fmla="*/ 294872 w 2650867"/>
              <a:gd name="connsiteY125" fmla="*/ 693990 h 732711"/>
              <a:gd name="connsiteX126" fmla="*/ 294872 w 2650867"/>
              <a:gd name="connsiteY126" fmla="*/ 723775 h 732711"/>
              <a:gd name="connsiteX127" fmla="*/ 232323 w 2650867"/>
              <a:gd name="connsiteY127" fmla="*/ 717818 h 732711"/>
              <a:gd name="connsiteX128" fmla="*/ 208495 w 2650867"/>
              <a:gd name="connsiteY128" fmla="*/ 693990 h 732711"/>
              <a:gd name="connsiteX129" fmla="*/ 232323 w 2650867"/>
              <a:gd name="connsiteY129" fmla="*/ 679098 h 732711"/>
              <a:gd name="connsiteX130" fmla="*/ 202538 w 2650867"/>
              <a:gd name="connsiteY130" fmla="*/ 652291 h 732711"/>
              <a:gd name="connsiteX131" fmla="*/ 128076 w 2650867"/>
              <a:gd name="connsiteY131" fmla="*/ 637399 h 732711"/>
              <a:gd name="connsiteX132" fmla="*/ 32764 w 2650867"/>
              <a:gd name="connsiteY132" fmla="*/ 637399 h 732711"/>
              <a:gd name="connsiteX133" fmla="*/ 0 w 2650867"/>
              <a:gd name="connsiteY133" fmla="*/ 470603 h 732711"/>
              <a:gd name="connsiteX0" fmla="*/ 0 w 2659802"/>
              <a:gd name="connsiteY0" fmla="*/ 470603 h 732711"/>
              <a:gd name="connsiteX1" fmla="*/ 95312 w 2659802"/>
              <a:gd name="connsiteY1" fmla="*/ 461667 h 732711"/>
              <a:gd name="connsiteX2" fmla="*/ 134033 w 2659802"/>
              <a:gd name="connsiteY2" fmla="*/ 449753 h 732711"/>
              <a:gd name="connsiteX3" fmla="*/ 151904 w 2659802"/>
              <a:gd name="connsiteY3" fmla="*/ 470603 h 732711"/>
              <a:gd name="connsiteX4" fmla="*/ 208495 w 2659802"/>
              <a:gd name="connsiteY4" fmla="*/ 467624 h 732711"/>
              <a:gd name="connsiteX5" fmla="*/ 282958 w 2659802"/>
              <a:gd name="connsiteY5" fmla="*/ 473581 h 732711"/>
              <a:gd name="connsiteX6" fmla="*/ 282958 w 2659802"/>
              <a:gd name="connsiteY6" fmla="*/ 473581 h 732711"/>
              <a:gd name="connsiteX7" fmla="*/ 348485 w 2659802"/>
              <a:gd name="connsiteY7" fmla="*/ 467624 h 732711"/>
              <a:gd name="connsiteX8" fmla="*/ 381249 w 2659802"/>
              <a:gd name="connsiteY8" fmla="*/ 458689 h 732711"/>
              <a:gd name="connsiteX9" fmla="*/ 437840 w 2659802"/>
              <a:gd name="connsiteY9" fmla="*/ 476560 h 732711"/>
              <a:gd name="connsiteX10" fmla="*/ 598679 w 2659802"/>
              <a:gd name="connsiteY10" fmla="*/ 470603 h 732711"/>
              <a:gd name="connsiteX11" fmla="*/ 595701 w 2659802"/>
              <a:gd name="connsiteY11" fmla="*/ 452732 h 732711"/>
              <a:gd name="connsiteX12" fmla="*/ 682077 w 2659802"/>
              <a:gd name="connsiteY12" fmla="*/ 455710 h 732711"/>
              <a:gd name="connsiteX13" fmla="*/ 789303 w 2659802"/>
              <a:gd name="connsiteY13" fmla="*/ 455710 h 732711"/>
              <a:gd name="connsiteX14" fmla="*/ 810153 w 2659802"/>
              <a:gd name="connsiteY14" fmla="*/ 455710 h 732711"/>
              <a:gd name="connsiteX15" fmla="*/ 813131 w 2659802"/>
              <a:gd name="connsiteY15" fmla="*/ 422947 h 732711"/>
              <a:gd name="connsiteX16" fmla="*/ 878658 w 2659802"/>
              <a:gd name="connsiteY16" fmla="*/ 378269 h 732711"/>
              <a:gd name="connsiteX17" fmla="*/ 860787 w 2659802"/>
              <a:gd name="connsiteY17" fmla="*/ 303807 h 732711"/>
              <a:gd name="connsiteX18" fmla="*/ 866744 w 2659802"/>
              <a:gd name="connsiteY18" fmla="*/ 282957 h 732711"/>
              <a:gd name="connsiteX19" fmla="*/ 944185 w 2659802"/>
              <a:gd name="connsiteY19" fmla="*/ 312742 h 732711"/>
              <a:gd name="connsiteX20" fmla="*/ 956099 w 2659802"/>
              <a:gd name="connsiteY20" fmla="*/ 348484 h 732711"/>
              <a:gd name="connsiteX21" fmla="*/ 941207 w 2659802"/>
              <a:gd name="connsiteY21" fmla="*/ 357420 h 732711"/>
              <a:gd name="connsiteX22" fmla="*/ 976949 w 2659802"/>
              <a:gd name="connsiteY22" fmla="*/ 402097 h 732711"/>
              <a:gd name="connsiteX23" fmla="*/ 1182465 w 2659802"/>
              <a:gd name="connsiteY23" fmla="*/ 393162 h 732711"/>
              <a:gd name="connsiteX24" fmla="*/ 1233100 w 2659802"/>
              <a:gd name="connsiteY24" fmla="*/ 375291 h 732711"/>
              <a:gd name="connsiteX25" fmla="*/ 1259907 w 2659802"/>
              <a:gd name="connsiteY25" fmla="*/ 369334 h 732711"/>
              <a:gd name="connsiteX26" fmla="*/ 1245014 w 2659802"/>
              <a:gd name="connsiteY26" fmla="*/ 318699 h 732711"/>
              <a:gd name="connsiteX27" fmla="*/ 1256928 w 2659802"/>
              <a:gd name="connsiteY27" fmla="*/ 315721 h 732711"/>
              <a:gd name="connsiteX28" fmla="*/ 1289692 w 2659802"/>
              <a:gd name="connsiteY28" fmla="*/ 342527 h 732711"/>
              <a:gd name="connsiteX29" fmla="*/ 1352240 w 2659802"/>
              <a:gd name="connsiteY29" fmla="*/ 336570 h 732711"/>
              <a:gd name="connsiteX30" fmla="*/ 1402875 w 2659802"/>
              <a:gd name="connsiteY30" fmla="*/ 351463 h 732711"/>
              <a:gd name="connsiteX31" fmla="*/ 1417767 w 2659802"/>
              <a:gd name="connsiteY31" fmla="*/ 348484 h 732711"/>
              <a:gd name="connsiteX32" fmla="*/ 1432660 w 2659802"/>
              <a:gd name="connsiteY32" fmla="*/ 321678 h 732711"/>
              <a:gd name="connsiteX33" fmla="*/ 1504144 w 2659802"/>
              <a:gd name="connsiteY33" fmla="*/ 372312 h 732711"/>
              <a:gd name="connsiteX34" fmla="*/ 1519036 w 2659802"/>
              <a:gd name="connsiteY34" fmla="*/ 372312 h 732711"/>
              <a:gd name="connsiteX35" fmla="*/ 1489251 w 2659802"/>
              <a:gd name="connsiteY35" fmla="*/ 306785 h 732711"/>
              <a:gd name="connsiteX36" fmla="*/ 1510101 w 2659802"/>
              <a:gd name="connsiteY36" fmla="*/ 291893 h 732711"/>
              <a:gd name="connsiteX37" fmla="*/ 1536907 w 2659802"/>
              <a:gd name="connsiteY37" fmla="*/ 312742 h 732711"/>
              <a:gd name="connsiteX38" fmla="*/ 1560735 w 2659802"/>
              <a:gd name="connsiteY38" fmla="*/ 354441 h 732711"/>
              <a:gd name="connsiteX39" fmla="*/ 1623284 w 2659802"/>
              <a:gd name="connsiteY39" fmla="*/ 372312 h 732711"/>
              <a:gd name="connsiteX40" fmla="*/ 1697746 w 2659802"/>
              <a:gd name="connsiteY40" fmla="*/ 363377 h 732711"/>
              <a:gd name="connsiteX41" fmla="*/ 1760295 w 2659802"/>
              <a:gd name="connsiteY41" fmla="*/ 342527 h 732711"/>
              <a:gd name="connsiteX42" fmla="*/ 1799015 w 2659802"/>
              <a:gd name="connsiteY42" fmla="*/ 330613 h 732711"/>
              <a:gd name="connsiteX43" fmla="*/ 1894327 w 2659802"/>
              <a:gd name="connsiteY43" fmla="*/ 336570 h 732711"/>
              <a:gd name="connsiteX44" fmla="*/ 2046231 w 2659802"/>
              <a:gd name="connsiteY44" fmla="*/ 342527 h 732711"/>
              <a:gd name="connsiteX45" fmla="*/ 2025381 w 2659802"/>
              <a:gd name="connsiteY45" fmla="*/ 303807 h 732711"/>
              <a:gd name="connsiteX46" fmla="*/ 2078994 w 2659802"/>
              <a:gd name="connsiteY46" fmla="*/ 291893 h 732711"/>
              <a:gd name="connsiteX47" fmla="*/ 2084951 w 2659802"/>
              <a:gd name="connsiteY47" fmla="*/ 259129 h 732711"/>
              <a:gd name="connsiteX48" fmla="*/ 2174307 w 2659802"/>
              <a:gd name="connsiteY48" fmla="*/ 277000 h 732711"/>
              <a:gd name="connsiteX49" fmla="*/ 2144521 w 2659802"/>
              <a:gd name="connsiteY49" fmla="*/ 208495 h 732711"/>
              <a:gd name="connsiteX50" fmla="*/ 2108779 w 2659802"/>
              <a:gd name="connsiteY50" fmla="*/ 145946 h 732711"/>
              <a:gd name="connsiteX51" fmla="*/ 2147500 w 2659802"/>
              <a:gd name="connsiteY51" fmla="*/ 157860 h 732711"/>
              <a:gd name="connsiteX52" fmla="*/ 2147500 w 2659802"/>
              <a:gd name="connsiteY52" fmla="*/ 89355 h 732711"/>
              <a:gd name="connsiteX53" fmla="*/ 2123672 w 2659802"/>
              <a:gd name="connsiteY53" fmla="*/ 74462 h 732711"/>
              <a:gd name="connsiteX54" fmla="*/ 2084951 w 2659802"/>
              <a:gd name="connsiteY54" fmla="*/ 41699 h 732711"/>
              <a:gd name="connsiteX55" fmla="*/ 2093887 w 2659802"/>
              <a:gd name="connsiteY55" fmla="*/ 0 h 732711"/>
              <a:gd name="connsiteX56" fmla="*/ 2302382 w 2659802"/>
              <a:gd name="connsiteY56" fmla="*/ 8935 h 732711"/>
              <a:gd name="connsiteX57" fmla="*/ 2329189 w 2659802"/>
              <a:gd name="connsiteY57" fmla="*/ 56591 h 732711"/>
              <a:gd name="connsiteX58" fmla="*/ 2266640 w 2659802"/>
              <a:gd name="connsiteY58" fmla="*/ 65527 h 732711"/>
              <a:gd name="connsiteX59" fmla="*/ 2251748 w 2659802"/>
              <a:gd name="connsiteY59" fmla="*/ 92333 h 732711"/>
              <a:gd name="connsiteX60" fmla="*/ 2260683 w 2659802"/>
              <a:gd name="connsiteY60" fmla="*/ 181688 h 732711"/>
              <a:gd name="connsiteX61" fmla="*/ 2305361 w 2659802"/>
              <a:gd name="connsiteY61" fmla="*/ 199559 h 732711"/>
              <a:gd name="connsiteX62" fmla="*/ 2445350 w 2659802"/>
              <a:gd name="connsiteY62" fmla="*/ 202538 h 732711"/>
              <a:gd name="connsiteX63" fmla="*/ 2540662 w 2659802"/>
              <a:gd name="connsiteY63" fmla="*/ 229344 h 732711"/>
              <a:gd name="connsiteX64" fmla="*/ 2576404 w 2659802"/>
              <a:gd name="connsiteY64" fmla="*/ 235301 h 732711"/>
              <a:gd name="connsiteX65" fmla="*/ 2650867 w 2659802"/>
              <a:gd name="connsiteY65" fmla="*/ 229344 h 732711"/>
              <a:gd name="connsiteX66" fmla="*/ 2644910 w 2659802"/>
              <a:gd name="connsiteY66" fmla="*/ 247215 h 732711"/>
              <a:gd name="connsiteX67" fmla="*/ 2591297 w 2659802"/>
              <a:gd name="connsiteY67" fmla="*/ 256151 h 732711"/>
              <a:gd name="connsiteX68" fmla="*/ 2603211 w 2659802"/>
              <a:gd name="connsiteY68" fmla="*/ 282957 h 732711"/>
              <a:gd name="connsiteX69" fmla="*/ 2564490 w 2659802"/>
              <a:gd name="connsiteY69" fmla="*/ 285936 h 732711"/>
              <a:gd name="connsiteX70" fmla="*/ 2555555 w 2659802"/>
              <a:gd name="connsiteY70" fmla="*/ 250194 h 732711"/>
              <a:gd name="connsiteX71" fmla="*/ 2469178 w 2659802"/>
              <a:gd name="connsiteY71" fmla="*/ 232323 h 732711"/>
              <a:gd name="connsiteX72" fmla="*/ 2376845 w 2659802"/>
              <a:gd name="connsiteY72" fmla="*/ 211473 h 732711"/>
              <a:gd name="connsiteX73" fmla="*/ 2317275 w 2659802"/>
              <a:gd name="connsiteY73" fmla="*/ 217430 h 732711"/>
              <a:gd name="connsiteX74" fmla="*/ 2385780 w 2659802"/>
              <a:gd name="connsiteY74" fmla="*/ 247215 h 732711"/>
              <a:gd name="connsiteX75" fmla="*/ 2370888 w 2659802"/>
              <a:gd name="connsiteY75" fmla="*/ 285936 h 732711"/>
              <a:gd name="connsiteX76" fmla="*/ 2329189 w 2659802"/>
              <a:gd name="connsiteY76" fmla="*/ 318699 h 732711"/>
              <a:gd name="connsiteX77" fmla="*/ 2251748 w 2659802"/>
              <a:gd name="connsiteY77" fmla="*/ 303807 h 732711"/>
              <a:gd name="connsiteX78" fmla="*/ 2183242 w 2659802"/>
              <a:gd name="connsiteY78" fmla="*/ 369334 h 732711"/>
              <a:gd name="connsiteX79" fmla="*/ 2099844 w 2659802"/>
              <a:gd name="connsiteY79" fmla="*/ 384226 h 732711"/>
              <a:gd name="connsiteX80" fmla="*/ 2049209 w 2659802"/>
              <a:gd name="connsiteY80" fmla="*/ 387205 h 732711"/>
              <a:gd name="connsiteX81" fmla="*/ 1903263 w 2659802"/>
              <a:gd name="connsiteY81" fmla="*/ 372312 h 732711"/>
              <a:gd name="connsiteX82" fmla="*/ 1837736 w 2659802"/>
              <a:gd name="connsiteY82" fmla="*/ 375291 h 732711"/>
              <a:gd name="connsiteX83" fmla="*/ 1733488 w 2659802"/>
              <a:gd name="connsiteY83" fmla="*/ 378269 h 732711"/>
              <a:gd name="connsiteX84" fmla="*/ 1736467 w 2659802"/>
              <a:gd name="connsiteY84" fmla="*/ 402097 h 732711"/>
              <a:gd name="connsiteX85" fmla="*/ 1816886 w 2659802"/>
              <a:gd name="connsiteY85" fmla="*/ 428904 h 732711"/>
              <a:gd name="connsiteX86" fmla="*/ 1873478 w 2659802"/>
              <a:gd name="connsiteY86" fmla="*/ 431882 h 732711"/>
              <a:gd name="connsiteX87" fmla="*/ 1941983 w 2659802"/>
              <a:gd name="connsiteY87" fmla="*/ 452732 h 732711"/>
              <a:gd name="connsiteX88" fmla="*/ 1971768 w 2659802"/>
              <a:gd name="connsiteY88" fmla="*/ 449753 h 732711"/>
              <a:gd name="connsiteX89" fmla="*/ 1974747 w 2659802"/>
              <a:gd name="connsiteY89" fmla="*/ 440818 h 732711"/>
              <a:gd name="connsiteX90" fmla="*/ 2016446 w 2659802"/>
              <a:gd name="connsiteY90" fmla="*/ 434861 h 732711"/>
              <a:gd name="connsiteX91" fmla="*/ 2013467 w 2659802"/>
              <a:gd name="connsiteY91" fmla="*/ 461667 h 732711"/>
              <a:gd name="connsiteX92" fmla="*/ 2055166 w 2659802"/>
              <a:gd name="connsiteY92" fmla="*/ 470603 h 732711"/>
              <a:gd name="connsiteX93" fmla="*/ 2070059 w 2659802"/>
              <a:gd name="connsiteY93" fmla="*/ 464646 h 732711"/>
              <a:gd name="connsiteX94" fmla="*/ 2129629 w 2659802"/>
              <a:gd name="connsiteY94" fmla="*/ 485495 h 732711"/>
              <a:gd name="connsiteX95" fmla="*/ 2213027 w 2659802"/>
              <a:gd name="connsiteY95" fmla="*/ 491452 h 732711"/>
              <a:gd name="connsiteX96" fmla="*/ 2242812 w 2659802"/>
              <a:gd name="connsiteY96" fmla="*/ 479538 h 732711"/>
              <a:gd name="connsiteX97" fmla="*/ 2236855 w 2659802"/>
              <a:gd name="connsiteY97" fmla="*/ 518259 h 732711"/>
              <a:gd name="connsiteX98" fmla="*/ 2361952 w 2659802"/>
              <a:gd name="connsiteY98" fmla="*/ 530173 h 732711"/>
              <a:gd name="connsiteX99" fmla="*/ 2495985 w 2659802"/>
              <a:gd name="connsiteY99" fmla="*/ 539108 h 732711"/>
              <a:gd name="connsiteX100" fmla="*/ 2531727 w 2659802"/>
              <a:gd name="connsiteY100" fmla="*/ 506345 h 732711"/>
              <a:gd name="connsiteX101" fmla="*/ 2576404 w 2659802"/>
              <a:gd name="connsiteY101" fmla="*/ 506345 h 732711"/>
              <a:gd name="connsiteX102" fmla="*/ 2659802 w 2659802"/>
              <a:gd name="connsiteY102" fmla="*/ 503366 h 732711"/>
              <a:gd name="connsiteX103" fmla="*/ 2635974 w 2659802"/>
              <a:gd name="connsiteY103" fmla="*/ 658248 h 732711"/>
              <a:gd name="connsiteX104" fmla="*/ 2588318 w 2659802"/>
              <a:gd name="connsiteY104" fmla="*/ 673141 h 732711"/>
              <a:gd name="connsiteX105" fmla="*/ 2567469 w 2659802"/>
              <a:gd name="connsiteY105" fmla="*/ 705904 h 732711"/>
              <a:gd name="connsiteX106" fmla="*/ 2385780 w 2659802"/>
              <a:gd name="connsiteY106" fmla="*/ 688033 h 732711"/>
              <a:gd name="connsiteX107" fmla="*/ 2108779 w 2659802"/>
              <a:gd name="connsiteY107" fmla="*/ 679098 h 732711"/>
              <a:gd name="connsiteX108" fmla="*/ 1959854 w 2659802"/>
              <a:gd name="connsiteY108" fmla="*/ 693990 h 732711"/>
              <a:gd name="connsiteX109" fmla="*/ 1813908 w 2659802"/>
              <a:gd name="connsiteY109" fmla="*/ 711861 h 732711"/>
              <a:gd name="connsiteX110" fmla="*/ 1456488 w 2659802"/>
              <a:gd name="connsiteY110" fmla="*/ 729732 h 732711"/>
              <a:gd name="connsiteX111" fmla="*/ 1334369 w 2659802"/>
              <a:gd name="connsiteY111" fmla="*/ 732711 h 732711"/>
              <a:gd name="connsiteX112" fmla="*/ 1140766 w 2659802"/>
              <a:gd name="connsiteY112" fmla="*/ 705904 h 732711"/>
              <a:gd name="connsiteX113" fmla="*/ 1024605 w 2659802"/>
              <a:gd name="connsiteY113" fmla="*/ 708883 h 732711"/>
              <a:gd name="connsiteX114" fmla="*/ 783346 w 2659802"/>
              <a:gd name="connsiteY114" fmla="*/ 676119 h 732711"/>
              <a:gd name="connsiteX115" fmla="*/ 568894 w 2659802"/>
              <a:gd name="connsiteY115" fmla="*/ 682076 h 732711"/>
              <a:gd name="connsiteX116" fmla="*/ 559959 w 2659802"/>
              <a:gd name="connsiteY116" fmla="*/ 685055 h 732711"/>
              <a:gd name="connsiteX117" fmla="*/ 559959 w 2659802"/>
              <a:gd name="connsiteY117" fmla="*/ 705904 h 732711"/>
              <a:gd name="connsiteX118" fmla="*/ 536131 w 2659802"/>
              <a:gd name="connsiteY118" fmla="*/ 711861 h 732711"/>
              <a:gd name="connsiteX119" fmla="*/ 449754 w 2659802"/>
              <a:gd name="connsiteY119" fmla="*/ 676119 h 732711"/>
              <a:gd name="connsiteX120" fmla="*/ 425926 w 2659802"/>
              <a:gd name="connsiteY120" fmla="*/ 676119 h 732711"/>
              <a:gd name="connsiteX121" fmla="*/ 378270 w 2659802"/>
              <a:gd name="connsiteY121" fmla="*/ 649313 h 732711"/>
              <a:gd name="connsiteX122" fmla="*/ 253173 w 2659802"/>
              <a:gd name="connsiteY122" fmla="*/ 649313 h 732711"/>
              <a:gd name="connsiteX123" fmla="*/ 244237 w 2659802"/>
              <a:gd name="connsiteY123" fmla="*/ 649313 h 732711"/>
              <a:gd name="connsiteX124" fmla="*/ 247216 w 2659802"/>
              <a:gd name="connsiteY124" fmla="*/ 670162 h 732711"/>
              <a:gd name="connsiteX125" fmla="*/ 294872 w 2659802"/>
              <a:gd name="connsiteY125" fmla="*/ 693990 h 732711"/>
              <a:gd name="connsiteX126" fmla="*/ 294872 w 2659802"/>
              <a:gd name="connsiteY126" fmla="*/ 723775 h 732711"/>
              <a:gd name="connsiteX127" fmla="*/ 232323 w 2659802"/>
              <a:gd name="connsiteY127" fmla="*/ 717818 h 732711"/>
              <a:gd name="connsiteX128" fmla="*/ 208495 w 2659802"/>
              <a:gd name="connsiteY128" fmla="*/ 693990 h 732711"/>
              <a:gd name="connsiteX129" fmla="*/ 232323 w 2659802"/>
              <a:gd name="connsiteY129" fmla="*/ 679098 h 732711"/>
              <a:gd name="connsiteX130" fmla="*/ 202538 w 2659802"/>
              <a:gd name="connsiteY130" fmla="*/ 652291 h 732711"/>
              <a:gd name="connsiteX131" fmla="*/ 128076 w 2659802"/>
              <a:gd name="connsiteY131" fmla="*/ 637399 h 732711"/>
              <a:gd name="connsiteX132" fmla="*/ 32764 w 2659802"/>
              <a:gd name="connsiteY132" fmla="*/ 637399 h 732711"/>
              <a:gd name="connsiteX133" fmla="*/ 0 w 2659802"/>
              <a:gd name="connsiteY133" fmla="*/ 470603 h 732711"/>
              <a:gd name="connsiteX0" fmla="*/ 0 w 2662781"/>
              <a:gd name="connsiteY0" fmla="*/ 470603 h 732711"/>
              <a:gd name="connsiteX1" fmla="*/ 95312 w 2662781"/>
              <a:gd name="connsiteY1" fmla="*/ 461667 h 732711"/>
              <a:gd name="connsiteX2" fmla="*/ 134033 w 2662781"/>
              <a:gd name="connsiteY2" fmla="*/ 449753 h 732711"/>
              <a:gd name="connsiteX3" fmla="*/ 151904 w 2662781"/>
              <a:gd name="connsiteY3" fmla="*/ 470603 h 732711"/>
              <a:gd name="connsiteX4" fmla="*/ 208495 w 2662781"/>
              <a:gd name="connsiteY4" fmla="*/ 467624 h 732711"/>
              <a:gd name="connsiteX5" fmla="*/ 282958 w 2662781"/>
              <a:gd name="connsiteY5" fmla="*/ 473581 h 732711"/>
              <a:gd name="connsiteX6" fmla="*/ 282958 w 2662781"/>
              <a:gd name="connsiteY6" fmla="*/ 473581 h 732711"/>
              <a:gd name="connsiteX7" fmla="*/ 348485 w 2662781"/>
              <a:gd name="connsiteY7" fmla="*/ 467624 h 732711"/>
              <a:gd name="connsiteX8" fmla="*/ 381249 w 2662781"/>
              <a:gd name="connsiteY8" fmla="*/ 458689 h 732711"/>
              <a:gd name="connsiteX9" fmla="*/ 437840 w 2662781"/>
              <a:gd name="connsiteY9" fmla="*/ 476560 h 732711"/>
              <a:gd name="connsiteX10" fmla="*/ 598679 w 2662781"/>
              <a:gd name="connsiteY10" fmla="*/ 470603 h 732711"/>
              <a:gd name="connsiteX11" fmla="*/ 595701 w 2662781"/>
              <a:gd name="connsiteY11" fmla="*/ 452732 h 732711"/>
              <a:gd name="connsiteX12" fmla="*/ 682077 w 2662781"/>
              <a:gd name="connsiteY12" fmla="*/ 455710 h 732711"/>
              <a:gd name="connsiteX13" fmla="*/ 789303 w 2662781"/>
              <a:gd name="connsiteY13" fmla="*/ 455710 h 732711"/>
              <a:gd name="connsiteX14" fmla="*/ 810153 w 2662781"/>
              <a:gd name="connsiteY14" fmla="*/ 455710 h 732711"/>
              <a:gd name="connsiteX15" fmla="*/ 813131 w 2662781"/>
              <a:gd name="connsiteY15" fmla="*/ 422947 h 732711"/>
              <a:gd name="connsiteX16" fmla="*/ 878658 w 2662781"/>
              <a:gd name="connsiteY16" fmla="*/ 378269 h 732711"/>
              <a:gd name="connsiteX17" fmla="*/ 860787 w 2662781"/>
              <a:gd name="connsiteY17" fmla="*/ 303807 h 732711"/>
              <a:gd name="connsiteX18" fmla="*/ 866744 w 2662781"/>
              <a:gd name="connsiteY18" fmla="*/ 282957 h 732711"/>
              <a:gd name="connsiteX19" fmla="*/ 944185 w 2662781"/>
              <a:gd name="connsiteY19" fmla="*/ 312742 h 732711"/>
              <a:gd name="connsiteX20" fmla="*/ 956099 w 2662781"/>
              <a:gd name="connsiteY20" fmla="*/ 348484 h 732711"/>
              <a:gd name="connsiteX21" fmla="*/ 941207 w 2662781"/>
              <a:gd name="connsiteY21" fmla="*/ 357420 h 732711"/>
              <a:gd name="connsiteX22" fmla="*/ 976949 w 2662781"/>
              <a:gd name="connsiteY22" fmla="*/ 402097 h 732711"/>
              <a:gd name="connsiteX23" fmla="*/ 1182465 w 2662781"/>
              <a:gd name="connsiteY23" fmla="*/ 393162 h 732711"/>
              <a:gd name="connsiteX24" fmla="*/ 1233100 w 2662781"/>
              <a:gd name="connsiteY24" fmla="*/ 375291 h 732711"/>
              <a:gd name="connsiteX25" fmla="*/ 1259907 w 2662781"/>
              <a:gd name="connsiteY25" fmla="*/ 369334 h 732711"/>
              <a:gd name="connsiteX26" fmla="*/ 1245014 w 2662781"/>
              <a:gd name="connsiteY26" fmla="*/ 318699 h 732711"/>
              <a:gd name="connsiteX27" fmla="*/ 1256928 w 2662781"/>
              <a:gd name="connsiteY27" fmla="*/ 315721 h 732711"/>
              <a:gd name="connsiteX28" fmla="*/ 1289692 w 2662781"/>
              <a:gd name="connsiteY28" fmla="*/ 342527 h 732711"/>
              <a:gd name="connsiteX29" fmla="*/ 1352240 w 2662781"/>
              <a:gd name="connsiteY29" fmla="*/ 336570 h 732711"/>
              <a:gd name="connsiteX30" fmla="*/ 1402875 w 2662781"/>
              <a:gd name="connsiteY30" fmla="*/ 351463 h 732711"/>
              <a:gd name="connsiteX31" fmla="*/ 1417767 w 2662781"/>
              <a:gd name="connsiteY31" fmla="*/ 348484 h 732711"/>
              <a:gd name="connsiteX32" fmla="*/ 1432660 w 2662781"/>
              <a:gd name="connsiteY32" fmla="*/ 321678 h 732711"/>
              <a:gd name="connsiteX33" fmla="*/ 1504144 w 2662781"/>
              <a:gd name="connsiteY33" fmla="*/ 372312 h 732711"/>
              <a:gd name="connsiteX34" fmla="*/ 1519036 w 2662781"/>
              <a:gd name="connsiteY34" fmla="*/ 372312 h 732711"/>
              <a:gd name="connsiteX35" fmla="*/ 1489251 w 2662781"/>
              <a:gd name="connsiteY35" fmla="*/ 306785 h 732711"/>
              <a:gd name="connsiteX36" fmla="*/ 1510101 w 2662781"/>
              <a:gd name="connsiteY36" fmla="*/ 291893 h 732711"/>
              <a:gd name="connsiteX37" fmla="*/ 1536907 w 2662781"/>
              <a:gd name="connsiteY37" fmla="*/ 312742 h 732711"/>
              <a:gd name="connsiteX38" fmla="*/ 1560735 w 2662781"/>
              <a:gd name="connsiteY38" fmla="*/ 354441 h 732711"/>
              <a:gd name="connsiteX39" fmla="*/ 1623284 w 2662781"/>
              <a:gd name="connsiteY39" fmla="*/ 372312 h 732711"/>
              <a:gd name="connsiteX40" fmla="*/ 1697746 w 2662781"/>
              <a:gd name="connsiteY40" fmla="*/ 363377 h 732711"/>
              <a:gd name="connsiteX41" fmla="*/ 1760295 w 2662781"/>
              <a:gd name="connsiteY41" fmla="*/ 342527 h 732711"/>
              <a:gd name="connsiteX42" fmla="*/ 1799015 w 2662781"/>
              <a:gd name="connsiteY42" fmla="*/ 330613 h 732711"/>
              <a:gd name="connsiteX43" fmla="*/ 1894327 w 2662781"/>
              <a:gd name="connsiteY43" fmla="*/ 336570 h 732711"/>
              <a:gd name="connsiteX44" fmla="*/ 2046231 w 2662781"/>
              <a:gd name="connsiteY44" fmla="*/ 342527 h 732711"/>
              <a:gd name="connsiteX45" fmla="*/ 2025381 w 2662781"/>
              <a:gd name="connsiteY45" fmla="*/ 303807 h 732711"/>
              <a:gd name="connsiteX46" fmla="*/ 2078994 w 2662781"/>
              <a:gd name="connsiteY46" fmla="*/ 291893 h 732711"/>
              <a:gd name="connsiteX47" fmla="*/ 2084951 w 2662781"/>
              <a:gd name="connsiteY47" fmla="*/ 259129 h 732711"/>
              <a:gd name="connsiteX48" fmla="*/ 2174307 w 2662781"/>
              <a:gd name="connsiteY48" fmla="*/ 277000 h 732711"/>
              <a:gd name="connsiteX49" fmla="*/ 2144521 w 2662781"/>
              <a:gd name="connsiteY49" fmla="*/ 208495 h 732711"/>
              <a:gd name="connsiteX50" fmla="*/ 2108779 w 2662781"/>
              <a:gd name="connsiteY50" fmla="*/ 145946 h 732711"/>
              <a:gd name="connsiteX51" fmla="*/ 2147500 w 2662781"/>
              <a:gd name="connsiteY51" fmla="*/ 157860 h 732711"/>
              <a:gd name="connsiteX52" fmla="*/ 2147500 w 2662781"/>
              <a:gd name="connsiteY52" fmla="*/ 89355 h 732711"/>
              <a:gd name="connsiteX53" fmla="*/ 2123672 w 2662781"/>
              <a:gd name="connsiteY53" fmla="*/ 74462 h 732711"/>
              <a:gd name="connsiteX54" fmla="*/ 2084951 w 2662781"/>
              <a:gd name="connsiteY54" fmla="*/ 41699 h 732711"/>
              <a:gd name="connsiteX55" fmla="*/ 2093887 w 2662781"/>
              <a:gd name="connsiteY55" fmla="*/ 0 h 732711"/>
              <a:gd name="connsiteX56" fmla="*/ 2302382 w 2662781"/>
              <a:gd name="connsiteY56" fmla="*/ 8935 h 732711"/>
              <a:gd name="connsiteX57" fmla="*/ 2329189 w 2662781"/>
              <a:gd name="connsiteY57" fmla="*/ 56591 h 732711"/>
              <a:gd name="connsiteX58" fmla="*/ 2266640 w 2662781"/>
              <a:gd name="connsiteY58" fmla="*/ 65527 h 732711"/>
              <a:gd name="connsiteX59" fmla="*/ 2251748 w 2662781"/>
              <a:gd name="connsiteY59" fmla="*/ 92333 h 732711"/>
              <a:gd name="connsiteX60" fmla="*/ 2260683 w 2662781"/>
              <a:gd name="connsiteY60" fmla="*/ 181688 h 732711"/>
              <a:gd name="connsiteX61" fmla="*/ 2305361 w 2662781"/>
              <a:gd name="connsiteY61" fmla="*/ 199559 h 732711"/>
              <a:gd name="connsiteX62" fmla="*/ 2445350 w 2662781"/>
              <a:gd name="connsiteY62" fmla="*/ 202538 h 732711"/>
              <a:gd name="connsiteX63" fmla="*/ 2540662 w 2662781"/>
              <a:gd name="connsiteY63" fmla="*/ 229344 h 732711"/>
              <a:gd name="connsiteX64" fmla="*/ 2576404 w 2662781"/>
              <a:gd name="connsiteY64" fmla="*/ 235301 h 732711"/>
              <a:gd name="connsiteX65" fmla="*/ 2650867 w 2662781"/>
              <a:gd name="connsiteY65" fmla="*/ 229344 h 732711"/>
              <a:gd name="connsiteX66" fmla="*/ 2644910 w 2662781"/>
              <a:gd name="connsiteY66" fmla="*/ 247215 h 732711"/>
              <a:gd name="connsiteX67" fmla="*/ 2591297 w 2662781"/>
              <a:gd name="connsiteY67" fmla="*/ 256151 h 732711"/>
              <a:gd name="connsiteX68" fmla="*/ 2603211 w 2662781"/>
              <a:gd name="connsiteY68" fmla="*/ 282957 h 732711"/>
              <a:gd name="connsiteX69" fmla="*/ 2564490 w 2662781"/>
              <a:gd name="connsiteY69" fmla="*/ 285936 h 732711"/>
              <a:gd name="connsiteX70" fmla="*/ 2555555 w 2662781"/>
              <a:gd name="connsiteY70" fmla="*/ 250194 h 732711"/>
              <a:gd name="connsiteX71" fmla="*/ 2469178 w 2662781"/>
              <a:gd name="connsiteY71" fmla="*/ 232323 h 732711"/>
              <a:gd name="connsiteX72" fmla="*/ 2376845 w 2662781"/>
              <a:gd name="connsiteY72" fmla="*/ 211473 h 732711"/>
              <a:gd name="connsiteX73" fmla="*/ 2317275 w 2662781"/>
              <a:gd name="connsiteY73" fmla="*/ 217430 h 732711"/>
              <a:gd name="connsiteX74" fmla="*/ 2385780 w 2662781"/>
              <a:gd name="connsiteY74" fmla="*/ 247215 h 732711"/>
              <a:gd name="connsiteX75" fmla="*/ 2370888 w 2662781"/>
              <a:gd name="connsiteY75" fmla="*/ 285936 h 732711"/>
              <a:gd name="connsiteX76" fmla="*/ 2329189 w 2662781"/>
              <a:gd name="connsiteY76" fmla="*/ 318699 h 732711"/>
              <a:gd name="connsiteX77" fmla="*/ 2251748 w 2662781"/>
              <a:gd name="connsiteY77" fmla="*/ 303807 h 732711"/>
              <a:gd name="connsiteX78" fmla="*/ 2183242 w 2662781"/>
              <a:gd name="connsiteY78" fmla="*/ 369334 h 732711"/>
              <a:gd name="connsiteX79" fmla="*/ 2099844 w 2662781"/>
              <a:gd name="connsiteY79" fmla="*/ 384226 h 732711"/>
              <a:gd name="connsiteX80" fmla="*/ 2049209 w 2662781"/>
              <a:gd name="connsiteY80" fmla="*/ 387205 h 732711"/>
              <a:gd name="connsiteX81" fmla="*/ 1903263 w 2662781"/>
              <a:gd name="connsiteY81" fmla="*/ 372312 h 732711"/>
              <a:gd name="connsiteX82" fmla="*/ 1837736 w 2662781"/>
              <a:gd name="connsiteY82" fmla="*/ 375291 h 732711"/>
              <a:gd name="connsiteX83" fmla="*/ 1733488 w 2662781"/>
              <a:gd name="connsiteY83" fmla="*/ 378269 h 732711"/>
              <a:gd name="connsiteX84" fmla="*/ 1736467 w 2662781"/>
              <a:gd name="connsiteY84" fmla="*/ 402097 h 732711"/>
              <a:gd name="connsiteX85" fmla="*/ 1816886 w 2662781"/>
              <a:gd name="connsiteY85" fmla="*/ 428904 h 732711"/>
              <a:gd name="connsiteX86" fmla="*/ 1873478 w 2662781"/>
              <a:gd name="connsiteY86" fmla="*/ 431882 h 732711"/>
              <a:gd name="connsiteX87" fmla="*/ 1941983 w 2662781"/>
              <a:gd name="connsiteY87" fmla="*/ 452732 h 732711"/>
              <a:gd name="connsiteX88" fmla="*/ 1971768 w 2662781"/>
              <a:gd name="connsiteY88" fmla="*/ 449753 h 732711"/>
              <a:gd name="connsiteX89" fmla="*/ 1974747 w 2662781"/>
              <a:gd name="connsiteY89" fmla="*/ 440818 h 732711"/>
              <a:gd name="connsiteX90" fmla="*/ 2016446 w 2662781"/>
              <a:gd name="connsiteY90" fmla="*/ 434861 h 732711"/>
              <a:gd name="connsiteX91" fmla="*/ 2013467 w 2662781"/>
              <a:gd name="connsiteY91" fmla="*/ 461667 h 732711"/>
              <a:gd name="connsiteX92" fmla="*/ 2055166 w 2662781"/>
              <a:gd name="connsiteY92" fmla="*/ 470603 h 732711"/>
              <a:gd name="connsiteX93" fmla="*/ 2070059 w 2662781"/>
              <a:gd name="connsiteY93" fmla="*/ 464646 h 732711"/>
              <a:gd name="connsiteX94" fmla="*/ 2129629 w 2662781"/>
              <a:gd name="connsiteY94" fmla="*/ 485495 h 732711"/>
              <a:gd name="connsiteX95" fmla="*/ 2213027 w 2662781"/>
              <a:gd name="connsiteY95" fmla="*/ 491452 h 732711"/>
              <a:gd name="connsiteX96" fmla="*/ 2242812 w 2662781"/>
              <a:gd name="connsiteY96" fmla="*/ 479538 h 732711"/>
              <a:gd name="connsiteX97" fmla="*/ 2236855 w 2662781"/>
              <a:gd name="connsiteY97" fmla="*/ 518259 h 732711"/>
              <a:gd name="connsiteX98" fmla="*/ 2361952 w 2662781"/>
              <a:gd name="connsiteY98" fmla="*/ 530173 h 732711"/>
              <a:gd name="connsiteX99" fmla="*/ 2495985 w 2662781"/>
              <a:gd name="connsiteY99" fmla="*/ 539108 h 732711"/>
              <a:gd name="connsiteX100" fmla="*/ 2531727 w 2662781"/>
              <a:gd name="connsiteY100" fmla="*/ 506345 h 732711"/>
              <a:gd name="connsiteX101" fmla="*/ 2576404 w 2662781"/>
              <a:gd name="connsiteY101" fmla="*/ 506345 h 732711"/>
              <a:gd name="connsiteX102" fmla="*/ 2659802 w 2662781"/>
              <a:gd name="connsiteY102" fmla="*/ 503366 h 732711"/>
              <a:gd name="connsiteX103" fmla="*/ 2662781 w 2662781"/>
              <a:gd name="connsiteY103" fmla="*/ 655269 h 732711"/>
              <a:gd name="connsiteX104" fmla="*/ 2588318 w 2662781"/>
              <a:gd name="connsiteY104" fmla="*/ 673141 h 732711"/>
              <a:gd name="connsiteX105" fmla="*/ 2567469 w 2662781"/>
              <a:gd name="connsiteY105" fmla="*/ 705904 h 732711"/>
              <a:gd name="connsiteX106" fmla="*/ 2385780 w 2662781"/>
              <a:gd name="connsiteY106" fmla="*/ 688033 h 732711"/>
              <a:gd name="connsiteX107" fmla="*/ 2108779 w 2662781"/>
              <a:gd name="connsiteY107" fmla="*/ 679098 h 732711"/>
              <a:gd name="connsiteX108" fmla="*/ 1959854 w 2662781"/>
              <a:gd name="connsiteY108" fmla="*/ 693990 h 732711"/>
              <a:gd name="connsiteX109" fmla="*/ 1813908 w 2662781"/>
              <a:gd name="connsiteY109" fmla="*/ 711861 h 732711"/>
              <a:gd name="connsiteX110" fmla="*/ 1456488 w 2662781"/>
              <a:gd name="connsiteY110" fmla="*/ 729732 h 732711"/>
              <a:gd name="connsiteX111" fmla="*/ 1334369 w 2662781"/>
              <a:gd name="connsiteY111" fmla="*/ 732711 h 732711"/>
              <a:gd name="connsiteX112" fmla="*/ 1140766 w 2662781"/>
              <a:gd name="connsiteY112" fmla="*/ 705904 h 732711"/>
              <a:gd name="connsiteX113" fmla="*/ 1024605 w 2662781"/>
              <a:gd name="connsiteY113" fmla="*/ 708883 h 732711"/>
              <a:gd name="connsiteX114" fmla="*/ 783346 w 2662781"/>
              <a:gd name="connsiteY114" fmla="*/ 676119 h 732711"/>
              <a:gd name="connsiteX115" fmla="*/ 568894 w 2662781"/>
              <a:gd name="connsiteY115" fmla="*/ 682076 h 732711"/>
              <a:gd name="connsiteX116" fmla="*/ 559959 w 2662781"/>
              <a:gd name="connsiteY116" fmla="*/ 685055 h 732711"/>
              <a:gd name="connsiteX117" fmla="*/ 559959 w 2662781"/>
              <a:gd name="connsiteY117" fmla="*/ 705904 h 732711"/>
              <a:gd name="connsiteX118" fmla="*/ 536131 w 2662781"/>
              <a:gd name="connsiteY118" fmla="*/ 711861 h 732711"/>
              <a:gd name="connsiteX119" fmla="*/ 449754 w 2662781"/>
              <a:gd name="connsiteY119" fmla="*/ 676119 h 732711"/>
              <a:gd name="connsiteX120" fmla="*/ 425926 w 2662781"/>
              <a:gd name="connsiteY120" fmla="*/ 676119 h 732711"/>
              <a:gd name="connsiteX121" fmla="*/ 378270 w 2662781"/>
              <a:gd name="connsiteY121" fmla="*/ 649313 h 732711"/>
              <a:gd name="connsiteX122" fmla="*/ 253173 w 2662781"/>
              <a:gd name="connsiteY122" fmla="*/ 649313 h 732711"/>
              <a:gd name="connsiteX123" fmla="*/ 244237 w 2662781"/>
              <a:gd name="connsiteY123" fmla="*/ 649313 h 732711"/>
              <a:gd name="connsiteX124" fmla="*/ 247216 w 2662781"/>
              <a:gd name="connsiteY124" fmla="*/ 670162 h 732711"/>
              <a:gd name="connsiteX125" fmla="*/ 294872 w 2662781"/>
              <a:gd name="connsiteY125" fmla="*/ 693990 h 732711"/>
              <a:gd name="connsiteX126" fmla="*/ 294872 w 2662781"/>
              <a:gd name="connsiteY126" fmla="*/ 723775 h 732711"/>
              <a:gd name="connsiteX127" fmla="*/ 232323 w 2662781"/>
              <a:gd name="connsiteY127" fmla="*/ 717818 h 732711"/>
              <a:gd name="connsiteX128" fmla="*/ 208495 w 2662781"/>
              <a:gd name="connsiteY128" fmla="*/ 693990 h 732711"/>
              <a:gd name="connsiteX129" fmla="*/ 232323 w 2662781"/>
              <a:gd name="connsiteY129" fmla="*/ 679098 h 732711"/>
              <a:gd name="connsiteX130" fmla="*/ 202538 w 2662781"/>
              <a:gd name="connsiteY130" fmla="*/ 652291 h 732711"/>
              <a:gd name="connsiteX131" fmla="*/ 128076 w 2662781"/>
              <a:gd name="connsiteY131" fmla="*/ 637399 h 732711"/>
              <a:gd name="connsiteX132" fmla="*/ 32764 w 2662781"/>
              <a:gd name="connsiteY132" fmla="*/ 637399 h 732711"/>
              <a:gd name="connsiteX133" fmla="*/ 0 w 2662781"/>
              <a:gd name="connsiteY133" fmla="*/ 470603 h 73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2662781" h="732711">
                <a:moveTo>
                  <a:pt x="0" y="470603"/>
                </a:moveTo>
                <a:lnTo>
                  <a:pt x="95312" y="461667"/>
                </a:lnTo>
                <a:lnTo>
                  <a:pt x="134033" y="449753"/>
                </a:lnTo>
                <a:lnTo>
                  <a:pt x="151904" y="470603"/>
                </a:lnTo>
                <a:lnTo>
                  <a:pt x="208495" y="467624"/>
                </a:lnTo>
                <a:lnTo>
                  <a:pt x="282958" y="473581"/>
                </a:lnTo>
                <a:lnTo>
                  <a:pt x="282958" y="473581"/>
                </a:lnTo>
                <a:lnTo>
                  <a:pt x="348485" y="467624"/>
                </a:lnTo>
                <a:lnTo>
                  <a:pt x="381249" y="458689"/>
                </a:lnTo>
                <a:lnTo>
                  <a:pt x="437840" y="476560"/>
                </a:lnTo>
                <a:lnTo>
                  <a:pt x="598679" y="470603"/>
                </a:lnTo>
                <a:lnTo>
                  <a:pt x="595701" y="452732"/>
                </a:lnTo>
                <a:lnTo>
                  <a:pt x="682077" y="455710"/>
                </a:lnTo>
                <a:lnTo>
                  <a:pt x="789303" y="455710"/>
                </a:lnTo>
                <a:lnTo>
                  <a:pt x="810153" y="455710"/>
                </a:lnTo>
                <a:lnTo>
                  <a:pt x="813131" y="422947"/>
                </a:lnTo>
                <a:lnTo>
                  <a:pt x="878658" y="378269"/>
                </a:lnTo>
                <a:lnTo>
                  <a:pt x="860787" y="303807"/>
                </a:lnTo>
                <a:lnTo>
                  <a:pt x="866744" y="282957"/>
                </a:lnTo>
                <a:lnTo>
                  <a:pt x="944185" y="312742"/>
                </a:lnTo>
                <a:lnTo>
                  <a:pt x="956099" y="348484"/>
                </a:lnTo>
                <a:lnTo>
                  <a:pt x="941207" y="357420"/>
                </a:lnTo>
                <a:lnTo>
                  <a:pt x="976949" y="402097"/>
                </a:lnTo>
                <a:lnTo>
                  <a:pt x="1182465" y="393162"/>
                </a:lnTo>
                <a:lnTo>
                  <a:pt x="1233100" y="375291"/>
                </a:lnTo>
                <a:lnTo>
                  <a:pt x="1259907" y="369334"/>
                </a:lnTo>
                <a:lnTo>
                  <a:pt x="1245014" y="318699"/>
                </a:lnTo>
                <a:lnTo>
                  <a:pt x="1256928" y="315721"/>
                </a:lnTo>
                <a:lnTo>
                  <a:pt x="1289692" y="342527"/>
                </a:lnTo>
                <a:lnTo>
                  <a:pt x="1352240" y="336570"/>
                </a:lnTo>
                <a:lnTo>
                  <a:pt x="1402875" y="351463"/>
                </a:lnTo>
                <a:lnTo>
                  <a:pt x="1417767" y="348484"/>
                </a:lnTo>
                <a:lnTo>
                  <a:pt x="1432660" y="321678"/>
                </a:lnTo>
                <a:lnTo>
                  <a:pt x="1504144" y="372312"/>
                </a:lnTo>
                <a:lnTo>
                  <a:pt x="1519036" y="372312"/>
                </a:lnTo>
                <a:lnTo>
                  <a:pt x="1489251" y="306785"/>
                </a:lnTo>
                <a:lnTo>
                  <a:pt x="1510101" y="291893"/>
                </a:lnTo>
                <a:lnTo>
                  <a:pt x="1536907" y="312742"/>
                </a:lnTo>
                <a:lnTo>
                  <a:pt x="1560735" y="354441"/>
                </a:lnTo>
                <a:lnTo>
                  <a:pt x="1623284" y="372312"/>
                </a:lnTo>
                <a:lnTo>
                  <a:pt x="1697746" y="363377"/>
                </a:lnTo>
                <a:lnTo>
                  <a:pt x="1760295" y="342527"/>
                </a:lnTo>
                <a:lnTo>
                  <a:pt x="1799015" y="330613"/>
                </a:lnTo>
                <a:lnTo>
                  <a:pt x="1894327" y="336570"/>
                </a:lnTo>
                <a:lnTo>
                  <a:pt x="2046231" y="342527"/>
                </a:lnTo>
                <a:lnTo>
                  <a:pt x="2025381" y="303807"/>
                </a:lnTo>
                <a:lnTo>
                  <a:pt x="2078994" y="291893"/>
                </a:lnTo>
                <a:lnTo>
                  <a:pt x="2084951" y="259129"/>
                </a:lnTo>
                <a:lnTo>
                  <a:pt x="2174307" y="277000"/>
                </a:lnTo>
                <a:lnTo>
                  <a:pt x="2144521" y="208495"/>
                </a:lnTo>
                <a:lnTo>
                  <a:pt x="2108779" y="145946"/>
                </a:lnTo>
                <a:lnTo>
                  <a:pt x="2147500" y="157860"/>
                </a:lnTo>
                <a:lnTo>
                  <a:pt x="2147500" y="89355"/>
                </a:lnTo>
                <a:lnTo>
                  <a:pt x="2123672" y="74462"/>
                </a:lnTo>
                <a:lnTo>
                  <a:pt x="2084951" y="41699"/>
                </a:lnTo>
                <a:lnTo>
                  <a:pt x="2093887" y="0"/>
                </a:lnTo>
                <a:lnTo>
                  <a:pt x="2302382" y="8935"/>
                </a:lnTo>
                <a:lnTo>
                  <a:pt x="2329189" y="56591"/>
                </a:lnTo>
                <a:lnTo>
                  <a:pt x="2266640" y="65527"/>
                </a:lnTo>
                <a:lnTo>
                  <a:pt x="2251748" y="92333"/>
                </a:lnTo>
                <a:lnTo>
                  <a:pt x="2260683" y="181688"/>
                </a:lnTo>
                <a:lnTo>
                  <a:pt x="2305361" y="199559"/>
                </a:lnTo>
                <a:lnTo>
                  <a:pt x="2445350" y="202538"/>
                </a:lnTo>
                <a:lnTo>
                  <a:pt x="2540662" y="229344"/>
                </a:lnTo>
                <a:lnTo>
                  <a:pt x="2576404" y="235301"/>
                </a:lnTo>
                <a:lnTo>
                  <a:pt x="2650867" y="229344"/>
                </a:lnTo>
                <a:lnTo>
                  <a:pt x="2644910" y="247215"/>
                </a:lnTo>
                <a:lnTo>
                  <a:pt x="2591297" y="256151"/>
                </a:lnTo>
                <a:lnTo>
                  <a:pt x="2603211" y="282957"/>
                </a:lnTo>
                <a:lnTo>
                  <a:pt x="2564490" y="285936"/>
                </a:lnTo>
                <a:lnTo>
                  <a:pt x="2555555" y="250194"/>
                </a:lnTo>
                <a:lnTo>
                  <a:pt x="2469178" y="232323"/>
                </a:lnTo>
                <a:lnTo>
                  <a:pt x="2376845" y="211473"/>
                </a:lnTo>
                <a:lnTo>
                  <a:pt x="2317275" y="217430"/>
                </a:lnTo>
                <a:lnTo>
                  <a:pt x="2385780" y="247215"/>
                </a:lnTo>
                <a:lnTo>
                  <a:pt x="2370888" y="285936"/>
                </a:lnTo>
                <a:lnTo>
                  <a:pt x="2329189" y="318699"/>
                </a:lnTo>
                <a:lnTo>
                  <a:pt x="2251748" y="303807"/>
                </a:lnTo>
                <a:lnTo>
                  <a:pt x="2183242" y="369334"/>
                </a:lnTo>
                <a:lnTo>
                  <a:pt x="2099844" y="384226"/>
                </a:lnTo>
                <a:lnTo>
                  <a:pt x="2049209" y="387205"/>
                </a:lnTo>
                <a:lnTo>
                  <a:pt x="1903263" y="372312"/>
                </a:lnTo>
                <a:lnTo>
                  <a:pt x="1837736" y="375291"/>
                </a:lnTo>
                <a:lnTo>
                  <a:pt x="1733488" y="378269"/>
                </a:lnTo>
                <a:lnTo>
                  <a:pt x="1736467" y="402097"/>
                </a:lnTo>
                <a:lnTo>
                  <a:pt x="1816886" y="428904"/>
                </a:lnTo>
                <a:lnTo>
                  <a:pt x="1873478" y="431882"/>
                </a:lnTo>
                <a:lnTo>
                  <a:pt x="1941983" y="452732"/>
                </a:lnTo>
                <a:lnTo>
                  <a:pt x="1971768" y="449753"/>
                </a:lnTo>
                <a:lnTo>
                  <a:pt x="1974747" y="440818"/>
                </a:lnTo>
                <a:lnTo>
                  <a:pt x="2016446" y="434861"/>
                </a:lnTo>
                <a:lnTo>
                  <a:pt x="2013467" y="461667"/>
                </a:lnTo>
                <a:lnTo>
                  <a:pt x="2055166" y="470603"/>
                </a:lnTo>
                <a:lnTo>
                  <a:pt x="2070059" y="464646"/>
                </a:lnTo>
                <a:lnTo>
                  <a:pt x="2129629" y="485495"/>
                </a:lnTo>
                <a:lnTo>
                  <a:pt x="2213027" y="491452"/>
                </a:lnTo>
                <a:lnTo>
                  <a:pt x="2242812" y="479538"/>
                </a:lnTo>
                <a:lnTo>
                  <a:pt x="2236855" y="518259"/>
                </a:lnTo>
                <a:lnTo>
                  <a:pt x="2361952" y="530173"/>
                </a:lnTo>
                <a:lnTo>
                  <a:pt x="2495985" y="539108"/>
                </a:lnTo>
                <a:lnTo>
                  <a:pt x="2531727" y="506345"/>
                </a:lnTo>
                <a:lnTo>
                  <a:pt x="2576404" y="506345"/>
                </a:lnTo>
                <a:lnTo>
                  <a:pt x="2659802" y="503366"/>
                </a:lnTo>
                <a:lnTo>
                  <a:pt x="2662781" y="655269"/>
                </a:lnTo>
                <a:lnTo>
                  <a:pt x="2588318" y="673141"/>
                </a:lnTo>
                <a:lnTo>
                  <a:pt x="2567469" y="705904"/>
                </a:lnTo>
                <a:lnTo>
                  <a:pt x="2385780" y="688033"/>
                </a:lnTo>
                <a:lnTo>
                  <a:pt x="2108779" y="679098"/>
                </a:lnTo>
                <a:lnTo>
                  <a:pt x="1959854" y="693990"/>
                </a:lnTo>
                <a:lnTo>
                  <a:pt x="1813908" y="711861"/>
                </a:lnTo>
                <a:lnTo>
                  <a:pt x="1456488" y="729732"/>
                </a:lnTo>
                <a:lnTo>
                  <a:pt x="1334369" y="732711"/>
                </a:lnTo>
                <a:lnTo>
                  <a:pt x="1140766" y="705904"/>
                </a:lnTo>
                <a:lnTo>
                  <a:pt x="1024605" y="708883"/>
                </a:lnTo>
                <a:lnTo>
                  <a:pt x="783346" y="676119"/>
                </a:lnTo>
                <a:lnTo>
                  <a:pt x="568894" y="682076"/>
                </a:lnTo>
                <a:lnTo>
                  <a:pt x="559959" y="685055"/>
                </a:lnTo>
                <a:lnTo>
                  <a:pt x="559959" y="705904"/>
                </a:lnTo>
                <a:lnTo>
                  <a:pt x="536131" y="711861"/>
                </a:lnTo>
                <a:lnTo>
                  <a:pt x="449754" y="676119"/>
                </a:lnTo>
                <a:lnTo>
                  <a:pt x="425926" y="676119"/>
                </a:lnTo>
                <a:lnTo>
                  <a:pt x="378270" y="649313"/>
                </a:lnTo>
                <a:lnTo>
                  <a:pt x="253173" y="649313"/>
                </a:lnTo>
                <a:lnTo>
                  <a:pt x="244237" y="649313"/>
                </a:lnTo>
                <a:lnTo>
                  <a:pt x="247216" y="670162"/>
                </a:lnTo>
                <a:lnTo>
                  <a:pt x="294872" y="693990"/>
                </a:lnTo>
                <a:lnTo>
                  <a:pt x="294872" y="723775"/>
                </a:lnTo>
                <a:lnTo>
                  <a:pt x="232323" y="717818"/>
                </a:lnTo>
                <a:lnTo>
                  <a:pt x="208495" y="693990"/>
                </a:lnTo>
                <a:lnTo>
                  <a:pt x="232323" y="679098"/>
                </a:lnTo>
                <a:lnTo>
                  <a:pt x="202538" y="652291"/>
                </a:lnTo>
                <a:lnTo>
                  <a:pt x="128076" y="637399"/>
                </a:lnTo>
                <a:lnTo>
                  <a:pt x="32764" y="637399"/>
                </a:lnTo>
                <a:lnTo>
                  <a:pt x="0" y="470603"/>
                </a:lnTo>
                <a:close/>
              </a:path>
            </a:pathLst>
          </a:custGeom>
          <a:solidFill>
            <a:srgbClr val="FFFF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Manual Operation 4">
            <a:extLst>
              <a:ext uri="{FF2B5EF4-FFF2-40B4-BE49-F238E27FC236}">
                <a16:creationId xmlns:a16="http://schemas.microsoft.com/office/drawing/2014/main" id="{1EDFA81A-0B3C-DDFB-448F-EA7F13D84F84}"/>
              </a:ext>
            </a:extLst>
          </p:cNvPr>
          <p:cNvSpPr/>
          <p:nvPr/>
        </p:nvSpPr>
        <p:spPr>
          <a:xfrm>
            <a:off x="11799764" y="1987181"/>
            <a:ext cx="199658" cy="10551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455"/>
              <a:gd name="connsiteY0" fmla="*/ 1200 h 10000"/>
              <a:gd name="connsiteX1" fmla="*/ 10455 w 10455"/>
              <a:gd name="connsiteY1" fmla="*/ 0 h 10000"/>
              <a:gd name="connsiteX2" fmla="*/ 8455 w 10455"/>
              <a:gd name="connsiteY2" fmla="*/ 10000 h 10000"/>
              <a:gd name="connsiteX3" fmla="*/ 2455 w 10455"/>
              <a:gd name="connsiteY3" fmla="*/ 10000 h 10000"/>
              <a:gd name="connsiteX4" fmla="*/ 0 w 10455"/>
              <a:gd name="connsiteY4" fmla="*/ 1200 h 10000"/>
              <a:gd name="connsiteX0" fmla="*/ 0 w 9319"/>
              <a:gd name="connsiteY0" fmla="*/ 800 h 9600"/>
              <a:gd name="connsiteX1" fmla="*/ 9319 w 9319"/>
              <a:gd name="connsiteY1" fmla="*/ 0 h 9600"/>
              <a:gd name="connsiteX2" fmla="*/ 8455 w 9319"/>
              <a:gd name="connsiteY2" fmla="*/ 9600 h 9600"/>
              <a:gd name="connsiteX3" fmla="*/ 2455 w 9319"/>
              <a:gd name="connsiteY3" fmla="*/ 9600 h 9600"/>
              <a:gd name="connsiteX4" fmla="*/ 0 w 9319"/>
              <a:gd name="connsiteY4" fmla="*/ 800 h 9600"/>
              <a:gd name="connsiteX0" fmla="*/ 0 w 9756"/>
              <a:gd name="connsiteY0" fmla="*/ 1666 h 10000"/>
              <a:gd name="connsiteX1" fmla="*/ 9756 w 9756"/>
              <a:gd name="connsiteY1" fmla="*/ 0 h 10000"/>
              <a:gd name="connsiteX2" fmla="*/ 8829 w 9756"/>
              <a:gd name="connsiteY2" fmla="*/ 10000 h 10000"/>
              <a:gd name="connsiteX3" fmla="*/ 2390 w 9756"/>
              <a:gd name="connsiteY3" fmla="*/ 10000 h 10000"/>
              <a:gd name="connsiteX4" fmla="*/ 0 w 9756"/>
              <a:gd name="connsiteY4" fmla="*/ 1666 h 10000"/>
              <a:gd name="connsiteX0" fmla="*/ 0 w 10250"/>
              <a:gd name="connsiteY0" fmla="*/ 0 h 8334"/>
              <a:gd name="connsiteX1" fmla="*/ 10250 w 10250"/>
              <a:gd name="connsiteY1" fmla="*/ 417 h 8334"/>
              <a:gd name="connsiteX2" fmla="*/ 9050 w 10250"/>
              <a:gd name="connsiteY2" fmla="*/ 8334 h 8334"/>
              <a:gd name="connsiteX3" fmla="*/ 2450 w 10250"/>
              <a:gd name="connsiteY3" fmla="*/ 8334 h 8334"/>
              <a:gd name="connsiteX4" fmla="*/ 0 w 10250"/>
              <a:gd name="connsiteY4" fmla="*/ 0 h 8334"/>
              <a:gd name="connsiteX0" fmla="*/ 0 w 10000"/>
              <a:gd name="connsiteY0" fmla="*/ 1000 h 11000"/>
              <a:gd name="connsiteX1" fmla="*/ 10000 w 10000"/>
              <a:gd name="connsiteY1" fmla="*/ 0 h 11000"/>
              <a:gd name="connsiteX2" fmla="*/ 8829 w 10000"/>
              <a:gd name="connsiteY2" fmla="*/ 11000 h 11000"/>
              <a:gd name="connsiteX3" fmla="*/ 2390 w 10000"/>
              <a:gd name="connsiteY3" fmla="*/ 11000 h 11000"/>
              <a:gd name="connsiteX4" fmla="*/ 0 w 10000"/>
              <a:gd name="connsiteY4" fmla="*/ 1000 h 11000"/>
              <a:gd name="connsiteX0" fmla="*/ 0 w 10976"/>
              <a:gd name="connsiteY0" fmla="*/ 0 h 11000"/>
              <a:gd name="connsiteX1" fmla="*/ 10976 w 10976"/>
              <a:gd name="connsiteY1" fmla="*/ 0 h 11000"/>
              <a:gd name="connsiteX2" fmla="*/ 9805 w 10976"/>
              <a:gd name="connsiteY2" fmla="*/ 11000 h 11000"/>
              <a:gd name="connsiteX3" fmla="*/ 3366 w 10976"/>
              <a:gd name="connsiteY3" fmla="*/ 11000 h 11000"/>
              <a:gd name="connsiteX4" fmla="*/ 0 w 10976"/>
              <a:gd name="connsiteY4" fmla="*/ 0 h 11000"/>
              <a:gd name="connsiteX0" fmla="*/ 0 w 10809"/>
              <a:gd name="connsiteY0" fmla="*/ 1537 h 11000"/>
              <a:gd name="connsiteX1" fmla="*/ 10809 w 10809"/>
              <a:gd name="connsiteY1" fmla="*/ 0 h 11000"/>
              <a:gd name="connsiteX2" fmla="*/ 9638 w 10809"/>
              <a:gd name="connsiteY2" fmla="*/ 11000 h 11000"/>
              <a:gd name="connsiteX3" fmla="*/ 3199 w 10809"/>
              <a:gd name="connsiteY3" fmla="*/ 11000 h 11000"/>
              <a:gd name="connsiteX4" fmla="*/ 0 w 10809"/>
              <a:gd name="connsiteY4" fmla="*/ 1537 h 11000"/>
              <a:gd name="connsiteX0" fmla="*/ 0 w 9638"/>
              <a:gd name="connsiteY0" fmla="*/ 171 h 9634"/>
              <a:gd name="connsiteX1" fmla="*/ 9143 w 9638"/>
              <a:gd name="connsiteY1" fmla="*/ 0 h 9634"/>
              <a:gd name="connsiteX2" fmla="*/ 9638 w 9638"/>
              <a:gd name="connsiteY2" fmla="*/ 9634 h 9634"/>
              <a:gd name="connsiteX3" fmla="*/ 3199 w 9638"/>
              <a:gd name="connsiteY3" fmla="*/ 9634 h 9634"/>
              <a:gd name="connsiteX4" fmla="*/ 0 w 9638"/>
              <a:gd name="connsiteY4" fmla="*/ 171 h 9634"/>
              <a:gd name="connsiteX0" fmla="*/ 0 w 9486"/>
              <a:gd name="connsiteY0" fmla="*/ 177 h 10000"/>
              <a:gd name="connsiteX1" fmla="*/ 9486 w 9486"/>
              <a:gd name="connsiteY1" fmla="*/ 0 h 10000"/>
              <a:gd name="connsiteX2" fmla="*/ 9309 w 9486"/>
              <a:gd name="connsiteY2" fmla="*/ 9823 h 10000"/>
              <a:gd name="connsiteX3" fmla="*/ 3319 w 9486"/>
              <a:gd name="connsiteY3" fmla="*/ 10000 h 10000"/>
              <a:gd name="connsiteX4" fmla="*/ 0 w 9486"/>
              <a:gd name="connsiteY4" fmla="*/ 177 h 10000"/>
              <a:gd name="connsiteX0" fmla="*/ 0 w 10000"/>
              <a:gd name="connsiteY0" fmla="*/ 177 h 10000"/>
              <a:gd name="connsiteX1" fmla="*/ 10000 w 10000"/>
              <a:gd name="connsiteY1" fmla="*/ 0 h 10000"/>
              <a:gd name="connsiteX2" fmla="*/ 8902 w 10000"/>
              <a:gd name="connsiteY2" fmla="*/ 9646 h 10000"/>
              <a:gd name="connsiteX3" fmla="*/ 3499 w 10000"/>
              <a:gd name="connsiteY3" fmla="*/ 10000 h 10000"/>
              <a:gd name="connsiteX4" fmla="*/ 0 w 10000"/>
              <a:gd name="connsiteY4" fmla="*/ 177 h 10000"/>
              <a:gd name="connsiteX0" fmla="*/ 0 w 9727"/>
              <a:gd name="connsiteY0" fmla="*/ 0 h 10000"/>
              <a:gd name="connsiteX1" fmla="*/ 9727 w 9727"/>
              <a:gd name="connsiteY1" fmla="*/ 0 h 10000"/>
              <a:gd name="connsiteX2" fmla="*/ 8629 w 9727"/>
              <a:gd name="connsiteY2" fmla="*/ 9646 h 10000"/>
              <a:gd name="connsiteX3" fmla="*/ 3226 w 9727"/>
              <a:gd name="connsiteY3" fmla="*/ 10000 h 10000"/>
              <a:gd name="connsiteX4" fmla="*/ 0 w 9727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684 w 10000"/>
              <a:gd name="connsiteY2" fmla="*/ 10000 h 10000"/>
              <a:gd name="connsiteX3" fmla="*/ 3317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8684" y="10000"/>
                </a:lnTo>
                <a:lnTo>
                  <a:pt x="3317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Down Arrow 55">
            <a:extLst>
              <a:ext uri="{FF2B5EF4-FFF2-40B4-BE49-F238E27FC236}">
                <a16:creationId xmlns:a16="http://schemas.microsoft.com/office/drawing/2014/main" id="{0FA5EFE1-0248-4C5A-336E-6D24F79ABE05}"/>
              </a:ext>
            </a:extLst>
          </p:cNvPr>
          <p:cNvSpPr/>
          <p:nvPr/>
        </p:nvSpPr>
        <p:spPr>
          <a:xfrm rot="19975931">
            <a:off x="11223091" y="674220"/>
            <a:ext cx="349847" cy="8308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CA451C8-F914-26B2-D947-4A95AB1A15BD}"/>
              </a:ext>
            </a:extLst>
          </p:cNvPr>
          <p:cNvSpPr/>
          <p:nvPr/>
        </p:nvSpPr>
        <p:spPr>
          <a:xfrm rot="20230595">
            <a:off x="4492107" y="3355091"/>
            <a:ext cx="514951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apezoid 35">
            <a:extLst>
              <a:ext uri="{FF2B5EF4-FFF2-40B4-BE49-F238E27FC236}">
                <a16:creationId xmlns:a16="http://schemas.microsoft.com/office/drawing/2014/main" id="{158BDC8F-3170-ADBF-55F7-A1D04B8C49AF}"/>
              </a:ext>
            </a:extLst>
          </p:cNvPr>
          <p:cNvSpPr/>
          <p:nvPr/>
        </p:nvSpPr>
        <p:spPr>
          <a:xfrm rot="1489400">
            <a:off x="4770823" y="3101341"/>
            <a:ext cx="451243" cy="199262"/>
          </a:xfrm>
          <a:custGeom>
            <a:avLst/>
            <a:gdLst>
              <a:gd name="connsiteX0" fmla="*/ 0 w 628650"/>
              <a:gd name="connsiteY0" fmla="*/ 222250 h 222250"/>
              <a:gd name="connsiteX1" fmla="*/ 55563 w 628650"/>
              <a:gd name="connsiteY1" fmla="*/ 0 h 222250"/>
              <a:gd name="connsiteX2" fmla="*/ 573088 w 628650"/>
              <a:gd name="connsiteY2" fmla="*/ 0 h 222250"/>
              <a:gd name="connsiteX3" fmla="*/ 628650 w 628650"/>
              <a:gd name="connsiteY3" fmla="*/ 222250 h 222250"/>
              <a:gd name="connsiteX4" fmla="*/ 0 w 628650"/>
              <a:gd name="connsiteY4" fmla="*/ 222250 h 222250"/>
              <a:gd name="connsiteX0" fmla="*/ 0 w 628650"/>
              <a:gd name="connsiteY0" fmla="*/ 229392 h 229392"/>
              <a:gd name="connsiteX1" fmla="*/ 55563 w 628650"/>
              <a:gd name="connsiteY1" fmla="*/ 7142 h 229392"/>
              <a:gd name="connsiteX2" fmla="*/ 439326 w 628650"/>
              <a:gd name="connsiteY2" fmla="*/ 0 h 229392"/>
              <a:gd name="connsiteX3" fmla="*/ 628650 w 628650"/>
              <a:gd name="connsiteY3" fmla="*/ 229392 h 229392"/>
              <a:gd name="connsiteX4" fmla="*/ 0 w 628650"/>
              <a:gd name="connsiteY4" fmla="*/ 229392 h 229392"/>
              <a:gd name="connsiteX0" fmla="*/ 38194 w 666844"/>
              <a:gd name="connsiteY0" fmla="*/ 229392 h 229392"/>
              <a:gd name="connsiteX1" fmla="*/ 0 w 666844"/>
              <a:gd name="connsiteY1" fmla="*/ 7260 h 229392"/>
              <a:gd name="connsiteX2" fmla="*/ 477520 w 666844"/>
              <a:gd name="connsiteY2" fmla="*/ 0 h 229392"/>
              <a:gd name="connsiteX3" fmla="*/ 666844 w 666844"/>
              <a:gd name="connsiteY3" fmla="*/ 229392 h 229392"/>
              <a:gd name="connsiteX4" fmla="*/ 38194 w 666844"/>
              <a:gd name="connsiteY4" fmla="*/ 229392 h 229392"/>
              <a:gd name="connsiteX0" fmla="*/ 0 w 628650"/>
              <a:gd name="connsiteY0" fmla="*/ 229392 h 229392"/>
              <a:gd name="connsiteX1" fmla="*/ 46742 w 628650"/>
              <a:gd name="connsiteY1" fmla="*/ 13886 h 229392"/>
              <a:gd name="connsiteX2" fmla="*/ 439326 w 628650"/>
              <a:gd name="connsiteY2" fmla="*/ 0 h 229392"/>
              <a:gd name="connsiteX3" fmla="*/ 628650 w 628650"/>
              <a:gd name="connsiteY3" fmla="*/ 229392 h 229392"/>
              <a:gd name="connsiteX4" fmla="*/ 0 w 628650"/>
              <a:gd name="connsiteY4" fmla="*/ 229392 h 229392"/>
              <a:gd name="connsiteX0" fmla="*/ 0 w 496812"/>
              <a:gd name="connsiteY0" fmla="*/ 229392 h 229392"/>
              <a:gd name="connsiteX1" fmla="*/ 46742 w 496812"/>
              <a:gd name="connsiteY1" fmla="*/ 13886 h 229392"/>
              <a:gd name="connsiteX2" fmla="*/ 439326 w 496812"/>
              <a:gd name="connsiteY2" fmla="*/ 0 h 229392"/>
              <a:gd name="connsiteX3" fmla="*/ 496812 w 496812"/>
              <a:gd name="connsiteY3" fmla="*/ 212788 h 229392"/>
              <a:gd name="connsiteX4" fmla="*/ 0 w 496812"/>
              <a:gd name="connsiteY4" fmla="*/ 229392 h 229392"/>
              <a:gd name="connsiteX0" fmla="*/ 0 w 568310"/>
              <a:gd name="connsiteY0" fmla="*/ 227422 h 227422"/>
              <a:gd name="connsiteX1" fmla="*/ 118240 w 568310"/>
              <a:gd name="connsiteY1" fmla="*/ 13886 h 227422"/>
              <a:gd name="connsiteX2" fmla="*/ 510824 w 568310"/>
              <a:gd name="connsiteY2" fmla="*/ 0 h 227422"/>
              <a:gd name="connsiteX3" fmla="*/ 568310 w 568310"/>
              <a:gd name="connsiteY3" fmla="*/ 212788 h 227422"/>
              <a:gd name="connsiteX4" fmla="*/ 0 w 568310"/>
              <a:gd name="connsiteY4" fmla="*/ 227422 h 22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310" h="227422">
                <a:moveTo>
                  <a:pt x="0" y="227422"/>
                </a:moveTo>
                <a:lnTo>
                  <a:pt x="118240" y="13886"/>
                </a:lnTo>
                <a:lnTo>
                  <a:pt x="510824" y="0"/>
                </a:lnTo>
                <a:lnTo>
                  <a:pt x="568310" y="212788"/>
                </a:lnTo>
                <a:lnTo>
                  <a:pt x="0" y="22742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1F43DA-6150-A138-2A11-A6531CBD0759}"/>
              </a:ext>
            </a:extLst>
          </p:cNvPr>
          <p:cNvSpPr txBox="1"/>
          <p:nvPr/>
        </p:nvSpPr>
        <p:spPr>
          <a:xfrm flipH="1">
            <a:off x="1188961" y="4196678"/>
            <a:ext cx="1969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O-H/</a:t>
            </a:r>
            <a:r>
              <a:rPr lang="en-US" sz="2000" b="1" dirty="0" err="1">
                <a:solidFill>
                  <a:schemeClr val="bg1"/>
                </a:solidFill>
              </a:rPr>
              <a:t>Oceanview</a:t>
            </a:r>
            <a:r>
              <a:rPr lang="en-US" sz="2000" b="1" dirty="0">
                <a:solidFill>
                  <a:schemeClr val="bg1"/>
                </a:solidFill>
              </a:rPr>
              <a:t> pipeline</a:t>
            </a: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AB0A5F9-14BA-0288-888A-7352BE819590}"/>
              </a:ext>
            </a:extLst>
          </p:cNvPr>
          <p:cNvSpPr/>
          <p:nvPr/>
        </p:nvSpPr>
        <p:spPr>
          <a:xfrm>
            <a:off x="2193201" y="4819576"/>
            <a:ext cx="207099" cy="546653"/>
          </a:xfrm>
          <a:custGeom>
            <a:avLst/>
            <a:gdLst>
              <a:gd name="connsiteX0" fmla="*/ 0 w 719666"/>
              <a:gd name="connsiteY0" fmla="*/ 0 h 575733"/>
              <a:gd name="connsiteX1" fmla="*/ 719666 w 719666"/>
              <a:gd name="connsiteY1" fmla="*/ 575733 h 575733"/>
              <a:gd name="connsiteX2" fmla="*/ 711200 w 719666"/>
              <a:gd name="connsiteY2" fmla="*/ 567266 h 57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9666" h="575733">
                <a:moveTo>
                  <a:pt x="0" y="0"/>
                </a:moveTo>
                <a:lnTo>
                  <a:pt x="719666" y="575733"/>
                </a:lnTo>
                <a:lnTo>
                  <a:pt x="711200" y="567266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own Arrow 33">
            <a:extLst>
              <a:ext uri="{FF2B5EF4-FFF2-40B4-BE49-F238E27FC236}">
                <a16:creationId xmlns:a16="http://schemas.microsoft.com/office/drawing/2014/main" id="{8B4D60F5-AA44-D1CF-D526-AC730608BC3A}"/>
              </a:ext>
            </a:extLst>
          </p:cNvPr>
          <p:cNvSpPr/>
          <p:nvPr/>
        </p:nvSpPr>
        <p:spPr>
          <a:xfrm rot="3118232">
            <a:off x="11551154" y="2077476"/>
            <a:ext cx="297190" cy="5987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Down Arrow 33">
            <a:extLst>
              <a:ext uri="{FF2B5EF4-FFF2-40B4-BE49-F238E27FC236}">
                <a16:creationId xmlns:a16="http://schemas.microsoft.com/office/drawing/2014/main" id="{484837CB-368A-25E3-01D2-B5CD1A27F7B8}"/>
              </a:ext>
            </a:extLst>
          </p:cNvPr>
          <p:cNvSpPr/>
          <p:nvPr/>
        </p:nvSpPr>
        <p:spPr>
          <a:xfrm>
            <a:off x="10752981" y="2570706"/>
            <a:ext cx="523811" cy="432344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Down Arrow 33">
            <a:extLst>
              <a:ext uri="{FF2B5EF4-FFF2-40B4-BE49-F238E27FC236}">
                <a16:creationId xmlns:a16="http://schemas.microsoft.com/office/drawing/2014/main" id="{765BA405-8144-8CAA-1CDD-67D2D86F958D}"/>
              </a:ext>
            </a:extLst>
          </p:cNvPr>
          <p:cNvSpPr/>
          <p:nvPr/>
        </p:nvSpPr>
        <p:spPr>
          <a:xfrm>
            <a:off x="7912817" y="2470696"/>
            <a:ext cx="263365" cy="432344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33">
            <a:extLst>
              <a:ext uri="{FF2B5EF4-FFF2-40B4-BE49-F238E27FC236}">
                <a16:creationId xmlns:a16="http://schemas.microsoft.com/office/drawing/2014/main" id="{AE5431F2-0143-51CE-6002-68A2669FA5F9}"/>
              </a:ext>
            </a:extLst>
          </p:cNvPr>
          <p:cNvSpPr/>
          <p:nvPr/>
        </p:nvSpPr>
        <p:spPr>
          <a:xfrm>
            <a:off x="5446192" y="2859362"/>
            <a:ext cx="250895" cy="33973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Down Arrow 33">
            <a:extLst>
              <a:ext uri="{FF2B5EF4-FFF2-40B4-BE49-F238E27FC236}">
                <a16:creationId xmlns:a16="http://schemas.microsoft.com/office/drawing/2014/main" id="{6126B600-394D-8363-EC09-BFB6E7AC5BDC}"/>
              </a:ext>
            </a:extLst>
          </p:cNvPr>
          <p:cNvSpPr/>
          <p:nvPr/>
        </p:nvSpPr>
        <p:spPr>
          <a:xfrm>
            <a:off x="4190300" y="3795312"/>
            <a:ext cx="523811" cy="432344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Down Arrow 33">
            <a:extLst>
              <a:ext uri="{FF2B5EF4-FFF2-40B4-BE49-F238E27FC236}">
                <a16:creationId xmlns:a16="http://schemas.microsoft.com/office/drawing/2014/main" id="{F189D4BD-DAF8-CF27-3832-6F1F8D64CA3F}"/>
              </a:ext>
            </a:extLst>
          </p:cNvPr>
          <p:cNvSpPr/>
          <p:nvPr/>
        </p:nvSpPr>
        <p:spPr>
          <a:xfrm rot="3741248">
            <a:off x="4919251" y="3025704"/>
            <a:ext cx="297190" cy="5987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row: Quad 43">
            <a:extLst>
              <a:ext uri="{FF2B5EF4-FFF2-40B4-BE49-F238E27FC236}">
                <a16:creationId xmlns:a16="http://schemas.microsoft.com/office/drawing/2014/main" id="{2CD4C47F-0116-2D62-D5D3-3DDDCE5CCE1D}"/>
              </a:ext>
            </a:extLst>
          </p:cNvPr>
          <p:cNvSpPr/>
          <p:nvPr/>
        </p:nvSpPr>
        <p:spPr>
          <a:xfrm rot="1093328">
            <a:off x="3579684" y="4647893"/>
            <a:ext cx="1316722" cy="1333588"/>
          </a:xfrm>
          <a:prstGeom prst="quadArrow">
            <a:avLst>
              <a:gd name="adj1" fmla="val 10265"/>
              <a:gd name="adj2" fmla="val 12514"/>
              <a:gd name="adj3" fmla="val 23618"/>
            </a:avLst>
          </a:prstGeom>
          <a:solidFill>
            <a:srgbClr val="66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: Shape 11">
            <a:extLst>
              <a:ext uri="{FF2B5EF4-FFF2-40B4-BE49-F238E27FC236}">
                <a16:creationId xmlns:a16="http://schemas.microsoft.com/office/drawing/2014/main" id="{752A368C-7B8B-187C-908F-21DB8F14029F}"/>
              </a:ext>
            </a:extLst>
          </p:cNvPr>
          <p:cNvSpPr/>
          <p:nvPr/>
        </p:nvSpPr>
        <p:spPr>
          <a:xfrm>
            <a:off x="1126067" y="2844800"/>
            <a:ext cx="2988733" cy="1104900"/>
          </a:xfrm>
          <a:custGeom>
            <a:avLst/>
            <a:gdLst>
              <a:gd name="connsiteX0" fmla="*/ 114300 w 2988733"/>
              <a:gd name="connsiteY0" fmla="*/ 275167 h 1104900"/>
              <a:gd name="connsiteX1" fmla="*/ 122766 w 2988733"/>
              <a:gd name="connsiteY1" fmla="*/ 224367 h 1104900"/>
              <a:gd name="connsiteX2" fmla="*/ 173566 w 2988733"/>
              <a:gd name="connsiteY2" fmla="*/ 203200 h 1104900"/>
              <a:gd name="connsiteX3" fmla="*/ 198966 w 2988733"/>
              <a:gd name="connsiteY3" fmla="*/ 186267 h 1104900"/>
              <a:gd name="connsiteX4" fmla="*/ 232833 w 2988733"/>
              <a:gd name="connsiteY4" fmla="*/ 186267 h 1104900"/>
              <a:gd name="connsiteX5" fmla="*/ 292100 w 2988733"/>
              <a:gd name="connsiteY5" fmla="*/ 165100 h 1104900"/>
              <a:gd name="connsiteX6" fmla="*/ 309033 w 2988733"/>
              <a:gd name="connsiteY6" fmla="*/ 139700 h 1104900"/>
              <a:gd name="connsiteX7" fmla="*/ 351366 w 2988733"/>
              <a:gd name="connsiteY7" fmla="*/ 110067 h 1104900"/>
              <a:gd name="connsiteX8" fmla="*/ 381000 w 2988733"/>
              <a:gd name="connsiteY8" fmla="*/ 88900 h 1104900"/>
              <a:gd name="connsiteX9" fmla="*/ 431800 w 2988733"/>
              <a:gd name="connsiteY9" fmla="*/ 88900 h 1104900"/>
              <a:gd name="connsiteX10" fmla="*/ 452966 w 2988733"/>
              <a:gd name="connsiteY10" fmla="*/ 88900 h 1104900"/>
              <a:gd name="connsiteX11" fmla="*/ 499533 w 2988733"/>
              <a:gd name="connsiteY11" fmla="*/ 67733 h 1104900"/>
              <a:gd name="connsiteX12" fmla="*/ 499533 w 2988733"/>
              <a:gd name="connsiteY12" fmla="*/ 55033 h 1104900"/>
              <a:gd name="connsiteX13" fmla="*/ 508000 w 2988733"/>
              <a:gd name="connsiteY13" fmla="*/ 38100 h 1104900"/>
              <a:gd name="connsiteX14" fmla="*/ 529166 w 2988733"/>
              <a:gd name="connsiteY14" fmla="*/ 25400 h 1104900"/>
              <a:gd name="connsiteX15" fmla="*/ 558800 w 2988733"/>
              <a:gd name="connsiteY15" fmla="*/ 25400 h 1104900"/>
              <a:gd name="connsiteX16" fmla="*/ 554566 w 2988733"/>
              <a:gd name="connsiteY16" fmla="*/ 46567 h 1104900"/>
              <a:gd name="connsiteX17" fmla="*/ 567266 w 2988733"/>
              <a:gd name="connsiteY17" fmla="*/ 67733 h 1104900"/>
              <a:gd name="connsiteX18" fmla="*/ 588433 w 2988733"/>
              <a:gd name="connsiteY18" fmla="*/ 59267 h 1104900"/>
              <a:gd name="connsiteX19" fmla="*/ 592666 w 2988733"/>
              <a:gd name="connsiteY19" fmla="*/ 71967 h 1104900"/>
              <a:gd name="connsiteX20" fmla="*/ 605366 w 2988733"/>
              <a:gd name="connsiteY20" fmla="*/ 76200 h 1104900"/>
              <a:gd name="connsiteX21" fmla="*/ 630766 w 2988733"/>
              <a:gd name="connsiteY21" fmla="*/ 80433 h 1104900"/>
              <a:gd name="connsiteX22" fmla="*/ 656166 w 2988733"/>
              <a:gd name="connsiteY22" fmla="*/ 76200 h 1104900"/>
              <a:gd name="connsiteX23" fmla="*/ 677333 w 2988733"/>
              <a:gd name="connsiteY23" fmla="*/ 59267 h 1104900"/>
              <a:gd name="connsiteX24" fmla="*/ 694266 w 2988733"/>
              <a:gd name="connsiteY24" fmla="*/ 50800 h 1104900"/>
              <a:gd name="connsiteX25" fmla="*/ 783166 w 2988733"/>
              <a:gd name="connsiteY25" fmla="*/ 80433 h 1104900"/>
              <a:gd name="connsiteX26" fmla="*/ 825500 w 2988733"/>
              <a:gd name="connsiteY26" fmla="*/ 71967 h 1104900"/>
              <a:gd name="connsiteX27" fmla="*/ 889000 w 2988733"/>
              <a:gd name="connsiteY27" fmla="*/ 84667 h 1104900"/>
              <a:gd name="connsiteX28" fmla="*/ 952500 w 2988733"/>
              <a:gd name="connsiteY28" fmla="*/ 84667 h 1104900"/>
              <a:gd name="connsiteX29" fmla="*/ 1003300 w 2988733"/>
              <a:gd name="connsiteY29" fmla="*/ 101600 h 1104900"/>
              <a:gd name="connsiteX30" fmla="*/ 1075266 w 2988733"/>
              <a:gd name="connsiteY30" fmla="*/ 93133 h 1104900"/>
              <a:gd name="connsiteX31" fmla="*/ 1083733 w 2988733"/>
              <a:gd name="connsiteY31" fmla="*/ 76200 h 1104900"/>
              <a:gd name="connsiteX32" fmla="*/ 1134533 w 2988733"/>
              <a:gd name="connsiteY32" fmla="*/ 71967 h 1104900"/>
              <a:gd name="connsiteX33" fmla="*/ 1143000 w 2988733"/>
              <a:gd name="connsiteY33" fmla="*/ 71967 h 1104900"/>
              <a:gd name="connsiteX34" fmla="*/ 1155700 w 2988733"/>
              <a:gd name="connsiteY34" fmla="*/ 105833 h 1104900"/>
              <a:gd name="connsiteX35" fmla="*/ 1202266 w 2988733"/>
              <a:gd name="connsiteY35" fmla="*/ 93133 h 1104900"/>
              <a:gd name="connsiteX36" fmla="*/ 1223433 w 2988733"/>
              <a:gd name="connsiteY36" fmla="*/ 97367 h 1104900"/>
              <a:gd name="connsiteX37" fmla="*/ 1244600 w 2988733"/>
              <a:gd name="connsiteY37" fmla="*/ 118533 h 1104900"/>
              <a:gd name="connsiteX38" fmla="*/ 1274233 w 2988733"/>
              <a:gd name="connsiteY38" fmla="*/ 131233 h 1104900"/>
              <a:gd name="connsiteX39" fmla="*/ 1329266 w 2988733"/>
              <a:gd name="connsiteY39" fmla="*/ 135467 h 1104900"/>
              <a:gd name="connsiteX40" fmla="*/ 1358900 w 2988733"/>
              <a:gd name="connsiteY40" fmla="*/ 135467 h 1104900"/>
              <a:gd name="connsiteX41" fmla="*/ 1452033 w 2988733"/>
              <a:gd name="connsiteY41" fmla="*/ 80433 h 1104900"/>
              <a:gd name="connsiteX42" fmla="*/ 1494366 w 2988733"/>
              <a:gd name="connsiteY42" fmla="*/ 76200 h 1104900"/>
              <a:gd name="connsiteX43" fmla="*/ 1519766 w 2988733"/>
              <a:gd name="connsiteY43" fmla="*/ 93133 h 1104900"/>
              <a:gd name="connsiteX44" fmla="*/ 1591733 w 2988733"/>
              <a:gd name="connsiteY44" fmla="*/ 71967 h 1104900"/>
              <a:gd name="connsiteX45" fmla="*/ 1646766 w 2988733"/>
              <a:gd name="connsiteY45" fmla="*/ 71967 h 1104900"/>
              <a:gd name="connsiteX46" fmla="*/ 1689100 w 2988733"/>
              <a:gd name="connsiteY46" fmla="*/ 80433 h 1104900"/>
              <a:gd name="connsiteX47" fmla="*/ 1731433 w 2988733"/>
              <a:gd name="connsiteY47" fmla="*/ 88900 h 1104900"/>
              <a:gd name="connsiteX48" fmla="*/ 1731433 w 2988733"/>
              <a:gd name="connsiteY48" fmla="*/ 63500 h 1104900"/>
              <a:gd name="connsiteX49" fmla="*/ 1765300 w 2988733"/>
              <a:gd name="connsiteY49" fmla="*/ 63500 h 1104900"/>
              <a:gd name="connsiteX50" fmla="*/ 1799166 w 2988733"/>
              <a:gd name="connsiteY50" fmla="*/ 88900 h 1104900"/>
              <a:gd name="connsiteX51" fmla="*/ 1871133 w 2988733"/>
              <a:gd name="connsiteY51" fmla="*/ 63500 h 1104900"/>
              <a:gd name="connsiteX52" fmla="*/ 1905000 w 2988733"/>
              <a:gd name="connsiteY52" fmla="*/ 25400 h 1104900"/>
              <a:gd name="connsiteX53" fmla="*/ 1943100 w 2988733"/>
              <a:gd name="connsiteY53" fmla="*/ 25400 h 1104900"/>
              <a:gd name="connsiteX54" fmla="*/ 1947333 w 2988733"/>
              <a:gd name="connsiteY54" fmla="*/ 59267 h 1104900"/>
              <a:gd name="connsiteX55" fmla="*/ 1960033 w 2988733"/>
              <a:gd name="connsiteY55" fmla="*/ 59267 h 1104900"/>
              <a:gd name="connsiteX56" fmla="*/ 1989666 w 2988733"/>
              <a:gd name="connsiteY56" fmla="*/ 42333 h 1104900"/>
              <a:gd name="connsiteX57" fmla="*/ 2023533 w 2988733"/>
              <a:gd name="connsiteY57" fmla="*/ 0 h 1104900"/>
              <a:gd name="connsiteX58" fmla="*/ 2057400 w 2988733"/>
              <a:gd name="connsiteY58" fmla="*/ 38100 h 1104900"/>
              <a:gd name="connsiteX59" fmla="*/ 2108200 w 2988733"/>
              <a:gd name="connsiteY59" fmla="*/ 50800 h 1104900"/>
              <a:gd name="connsiteX60" fmla="*/ 2137833 w 2988733"/>
              <a:gd name="connsiteY60" fmla="*/ 50800 h 1104900"/>
              <a:gd name="connsiteX61" fmla="*/ 2171700 w 2988733"/>
              <a:gd name="connsiteY61" fmla="*/ 67733 h 1104900"/>
              <a:gd name="connsiteX62" fmla="*/ 2235200 w 2988733"/>
              <a:gd name="connsiteY62" fmla="*/ 59267 h 1104900"/>
              <a:gd name="connsiteX63" fmla="*/ 2264833 w 2988733"/>
              <a:gd name="connsiteY63" fmla="*/ 38100 h 1104900"/>
              <a:gd name="connsiteX64" fmla="*/ 2345266 w 2988733"/>
              <a:gd name="connsiteY64" fmla="*/ 29633 h 1104900"/>
              <a:gd name="connsiteX65" fmla="*/ 2324100 w 2988733"/>
              <a:gd name="connsiteY65" fmla="*/ 59267 h 1104900"/>
              <a:gd name="connsiteX66" fmla="*/ 2302933 w 2988733"/>
              <a:gd name="connsiteY66" fmla="*/ 93133 h 1104900"/>
              <a:gd name="connsiteX67" fmla="*/ 2235200 w 2988733"/>
              <a:gd name="connsiteY67" fmla="*/ 131233 h 1104900"/>
              <a:gd name="connsiteX68" fmla="*/ 2175933 w 2988733"/>
              <a:gd name="connsiteY68" fmla="*/ 177800 h 1104900"/>
              <a:gd name="connsiteX69" fmla="*/ 2175933 w 2988733"/>
              <a:gd name="connsiteY69" fmla="*/ 177800 h 1104900"/>
              <a:gd name="connsiteX70" fmla="*/ 2159000 w 2988733"/>
              <a:gd name="connsiteY70" fmla="*/ 232833 h 1104900"/>
              <a:gd name="connsiteX71" fmla="*/ 2120900 w 2988733"/>
              <a:gd name="connsiteY71" fmla="*/ 266700 h 1104900"/>
              <a:gd name="connsiteX72" fmla="*/ 2108200 w 2988733"/>
              <a:gd name="connsiteY72" fmla="*/ 330200 h 1104900"/>
              <a:gd name="connsiteX73" fmla="*/ 2099733 w 2988733"/>
              <a:gd name="connsiteY73" fmla="*/ 351367 h 1104900"/>
              <a:gd name="connsiteX74" fmla="*/ 2095500 w 2988733"/>
              <a:gd name="connsiteY74" fmla="*/ 423333 h 1104900"/>
              <a:gd name="connsiteX75" fmla="*/ 2133600 w 2988733"/>
              <a:gd name="connsiteY75" fmla="*/ 469900 h 1104900"/>
              <a:gd name="connsiteX76" fmla="*/ 2226733 w 2988733"/>
              <a:gd name="connsiteY76" fmla="*/ 533400 h 1104900"/>
              <a:gd name="connsiteX77" fmla="*/ 2264833 w 2988733"/>
              <a:gd name="connsiteY77" fmla="*/ 541867 h 1104900"/>
              <a:gd name="connsiteX78" fmla="*/ 2468033 w 2988733"/>
              <a:gd name="connsiteY78" fmla="*/ 575733 h 1104900"/>
              <a:gd name="connsiteX79" fmla="*/ 2578100 w 2988733"/>
              <a:gd name="connsiteY79" fmla="*/ 592667 h 1104900"/>
              <a:gd name="connsiteX80" fmla="*/ 2882900 w 2988733"/>
              <a:gd name="connsiteY80" fmla="*/ 554567 h 1104900"/>
              <a:gd name="connsiteX81" fmla="*/ 2988733 w 2988733"/>
              <a:gd name="connsiteY81" fmla="*/ 563033 h 1104900"/>
              <a:gd name="connsiteX82" fmla="*/ 2468033 w 2988733"/>
              <a:gd name="connsiteY82" fmla="*/ 728133 h 1104900"/>
              <a:gd name="connsiteX83" fmla="*/ 2429933 w 2988733"/>
              <a:gd name="connsiteY83" fmla="*/ 736600 h 1104900"/>
              <a:gd name="connsiteX84" fmla="*/ 2357966 w 2988733"/>
              <a:gd name="connsiteY84" fmla="*/ 719667 h 1104900"/>
              <a:gd name="connsiteX85" fmla="*/ 1883833 w 2988733"/>
              <a:gd name="connsiteY85" fmla="*/ 812800 h 1104900"/>
              <a:gd name="connsiteX86" fmla="*/ 1617133 w 2988733"/>
              <a:gd name="connsiteY86" fmla="*/ 859367 h 1104900"/>
              <a:gd name="connsiteX87" fmla="*/ 1371600 w 2988733"/>
              <a:gd name="connsiteY87" fmla="*/ 905933 h 1104900"/>
              <a:gd name="connsiteX88" fmla="*/ 1198033 w 2988733"/>
              <a:gd name="connsiteY88" fmla="*/ 927100 h 1104900"/>
              <a:gd name="connsiteX89" fmla="*/ 1096433 w 2988733"/>
              <a:gd name="connsiteY89" fmla="*/ 944033 h 1104900"/>
              <a:gd name="connsiteX90" fmla="*/ 918633 w 2988733"/>
              <a:gd name="connsiteY90" fmla="*/ 939800 h 1104900"/>
              <a:gd name="connsiteX91" fmla="*/ 482600 w 2988733"/>
              <a:gd name="connsiteY91" fmla="*/ 999067 h 1104900"/>
              <a:gd name="connsiteX92" fmla="*/ 0 w 2988733"/>
              <a:gd name="connsiteY92" fmla="*/ 1104900 h 1104900"/>
              <a:gd name="connsiteX93" fmla="*/ 135466 w 2988733"/>
              <a:gd name="connsiteY93" fmla="*/ 846667 h 1104900"/>
              <a:gd name="connsiteX94" fmla="*/ 190500 w 2988733"/>
              <a:gd name="connsiteY94" fmla="*/ 740833 h 1104900"/>
              <a:gd name="connsiteX95" fmla="*/ 211666 w 2988733"/>
              <a:gd name="connsiteY95" fmla="*/ 728133 h 1104900"/>
              <a:gd name="connsiteX96" fmla="*/ 224366 w 2988733"/>
              <a:gd name="connsiteY96" fmla="*/ 736600 h 1104900"/>
              <a:gd name="connsiteX97" fmla="*/ 194733 w 2988733"/>
              <a:gd name="connsiteY97" fmla="*/ 821267 h 1104900"/>
              <a:gd name="connsiteX98" fmla="*/ 177800 w 2988733"/>
              <a:gd name="connsiteY98" fmla="*/ 833967 h 1104900"/>
              <a:gd name="connsiteX99" fmla="*/ 198966 w 2988733"/>
              <a:gd name="connsiteY99" fmla="*/ 872067 h 1104900"/>
              <a:gd name="connsiteX100" fmla="*/ 228600 w 2988733"/>
              <a:gd name="connsiteY100" fmla="*/ 867833 h 1104900"/>
              <a:gd name="connsiteX101" fmla="*/ 275166 w 2988733"/>
              <a:gd name="connsiteY101" fmla="*/ 821267 h 1104900"/>
              <a:gd name="connsiteX102" fmla="*/ 342900 w 2988733"/>
              <a:gd name="connsiteY102" fmla="*/ 829733 h 1104900"/>
              <a:gd name="connsiteX103" fmla="*/ 364066 w 2988733"/>
              <a:gd name="connsiteY103" fmla="*/ 787400 h 1104900"/>
              <a:gd name="connsiteX104" fmla="*/ 266700 w 2988733"/>
              <a:gd name="connsiteY104" fmla="*/ 778933 h 1104900"/>
              <a:gd name="connsiteX105" fmla="*/ 266700 w 2988733"/>
              <a:gd name="connsiteY105" fmla="*/ 762000 h 1104900"/>
              <a:gd name="connsiteX106" fmla="*/ 304800 w 2988733"/>
              <a:gd name="connsiteY106" fmla="*/ 740833 h 1104900"/>
              <a:gd name="connsiteX107" fmla="*/ 317500 w 2988733"/>
              <a:gd name="connsiteY107" fmla="*/ 728133 h 1104900"/>
              <a:gd name="connsiteX108" fmla="*/ 245533 w 2988733"/>
              <a:gd name="connsiteY108" fmla="*/ 698500 h 1104900"/>
              <a:gd name="connsiteX109" fmla="*/ 262466 w 2988733"/>
              <a:gd name="connsiteY109" fmla="*/ 639233 h 1104900"/>
              <a:gd name="connsiteX110" fmla="*/ 287866 w 2988733"/>
              <a:gd name="connsiteY110" fmla="*/ 508000 h 1104900"/>
              <a:gd name="connsiteX111" fmla="*/ 270933 w 2988733"/>
              <a:gd name="connsiteY111" fmla="*/ 406400 h 1104900"/>
              <a:gd name="connsiteX112" fmla="*/ 215900 w 2988733"/>
              <a:gd name="connsiteY112" fmla="*/ 321733 h 1104900"/>
              <a:gd name="connsiteX113" fmla="*/ 156633 w 2988733"/>
              <a:gd name="connsiteY113" fmla="*/ 304800 h 1104900"/>
              <a:gd name="connsiteX114" fmla="*/ 114300 w 2988733"/>
              <a:gd name="connsiteY114" fmla="*/ 275167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2988733" h="1104900">
                <a:moveTo>
                  <a:pt x="114300" y="275167"/>
                </a:moveTo>
                <a:lnTo>
                  <a:pt x="122766" y="224367"/>
                </a:lnTo>
                <a:lnTo>
                  <a:pt x="173566" y="203200"/>
                </a:lnTo>
                <a:lnTo>
                  <a:pt x="198966" y="186267"/>
                </a:lnTo>
                <a:lnTo>
                  <a:pt x="232833" y="186267"/>
                </a:lnTo>
                <a:lnTo>
                  <a:pt x="292100" y="165100"/>
                </a:lnTo>
                <a:lnTo>
                  <a:pt x="309033" y="139700"/>
                </a:lnTo>
                <a:lnTo>
                  <a:pt x="351366" y="110067"/>
                </a:lnTo>
                <a:lnTo>
                  <a:pt x="381000" y="88900"/>
                </a:lnTo>
                <a:lnTo>
                  <a:pt x="431800" y="88900"/>
                </a:lnTo>
                <a:lnTo>
                  <a:pt x="452966" y="88900"/>
                </a:lnTo>
                <a:lnTo>
                  <a:pt x="499533" y="67733"/>
                </a:lnTo>
                <a:lnTo>
                  <a:pt x="499533" y="55033"/>
                </a:lnTo>
                <a:lnTo>
                  <a:pt x="508000" y="38100"/>
                </a:lnTo>
                <a:lnTo>
                  <a:pt x="529166" y="25400"/>
                </a:lnTo>
                <a:lnTo>
                  <a:pt x="558800" y="25400"/>
                </a:lnTo>
                <a:lnTo>
                  <a:pt x="554566" y="46567"/>
                </a:lnTo>
                <a:lnTo>
                  <a:pt x="567266" y="67733"/>
                </a:lnTo>
                <a:lnTo>
                  <a:pt x="588433" y="59267"/>
                </a:lnTo>
                <a:lnTo>
                  <a:pt x="592666" y="71967"/>
                </a:lnTo>
                <a:lnTo>
                  <a:pt x="605366" y="76200"/>
                </a:lnTo>
                <a:lnTo>
                  <a:pt x="630766" y="80433"/>
                </a:lnTo>
                <a:lnTo>
                  <a:pt x="656166" y="76200"/>
                </a:lnTo>
                <a:lnTo>
                  <a:pt x="677333" y="59267"/>
                </a:lnTo>
                <a:lnTo>
                  <a:pt x="694266" y="50800"/>
                </a:lnTo>
                <a:lnTo>
                  <a:pt x="783166" y="80433"/>
                </a:lnTo>
                <a:lnTo>
                  <a:pt x="825500" y="71967"/>
                </a:lnTo>
                <a:lnTo>
                  <a:pt x="889000" y="84667"/>
                </a:lnTo>
                <a:lnTo>
                  <a:pt x="952500" y="84667"/>
                </a:lnTo>
                <a:lnTo>
                  <a:pt x="1003300" y="101600"/>
                </a:lnTo>
                <a:lnTo>
                  <a:pt x="1075266" y="93133"/>
                </a:lnTo>
                <a:lnTo>
                  <a:pt x="1083733" y="76200"/>
                </a:lnTo>
                <a:lnTo>
                  <a:pt x="1134533" y="71967"/>
                </a:lnTo>
                <a:lnTo>
                  <a:pt x="1143000" y="71967"/>
                </a:lnTo>
                <a:lnTo>
                  <a:pt x="1155700" y="105833"/>
                </a:lnTo>
                <a:lnTo>
                  <a:pt x="1202266" y="93133"/>
                </a:lnTo>
                <a:lnTo>
                  <a:pt x="1223433" y="97367"/>
                </a:lnTo>
                <a:lnTo>
                  <a:pt x="1244600" y="118533"/>
                </a:lnTo>
                <a:lnTo>
                  <a:pt x="1274233" y="131233"/>
                </a:lnTo>
                <a:lnTo>
                  <a:pt x="1329266" y="135467"/>
                </a:lnTo>
                <a:lnTo>
                  <a:pt x="1358900" y="135467"/>
                </a:lnTo>
                <a:lnTo>
                  <a:pt x="1452033" y="80433"/>
                </a:lnTo>
                <a:lnTo>
                  <a:pt x="1494366" y="76200"/>
                </a:lnTo>
                <a:lnTo>
                  <a:pt x="1519766" y="93133"/>
                </a:lnTo>
                <a:lnTo>
                  <a:pt x="1591733" y="71967"/>
                </a:lnTo>
                <a:lnTo>
                  <a:pt x="1646766" y="71967"/>
                </a:lnTo>
                <a:lnTo>
                  <a:pt x="1689100" y="80433"/>
                </a:lnTo>
                <a:lnTo>
                  <a:pt x="1731433" y="88900"/>
                </a:lnTo>
                <a:lnTo>
                  <a:pt x="1731433" y="63500"/>
                </a:lnTo>
                <a:lnTo>
                  <a:pt x="1765300" y="63500"/>
                </a:lnTo>
                <a:lnTo>
                  <a:pt x="1799166" y="88900"/>
                </a:lnTo>
                <a:lnTo>
                  <a:pt x="1871133" y="63500"/>
                </a:lnTo>
                <a:lnTo>
                  <a:pt x="1905000" y="25400"/>
                </a:lnTo>
                <a:lnTo>
                  <a:pt x="1943100" y="25400"/>
                </a:lnTo>
                <a:lnTo>
                  <a:pt x="1947333" y="59267"/>
                </a:lnTo>
                <a:lnTo>
                  <a:pt x="1960033" y="59267"/>
                </a:lnTo>
                <a:lnTo>
                  <a:pt x="1989666" y="42333"/>
                </a:lnTo>
                <a:lnTo>
                  <a:pt x="2023533" y="0"/>
                </a:lnTo>
                <a:lnTo>
                  <a:pt x="2057400" y="38100"/>
                </a:lnTo>
                <a:lnTo>
                  <a:pt x="2108200" y="50800"/>
                </a:lnTo>
                <a:lnTo>
                  <a:pt x="2137833" y="50800"/>
                </a:lnTo>
                <a:lnTo>
                  <a:pt x="2171700" y="67733"/>
                </a:lnTo>
                <a:lnTo>
                  <a:pt x="2235200" y="59267"/>
                </a:lnTo>
                <a:lnTo>
                  <a:pt x="2264833" y="38100"/>
                </a:lnTo>
                <a:lnTo>
                  <a:pt x="2345266" y="29633"/>
                </a:lnTo>
                <a:lnTo>
                  <a:pt x="2324100" y="59267"/>
                </a:lnTo>
                <a:lnTo>
                  <a:pt x="2302933" y="93133"/>
                </a:lnTo>
                <a:lnTo>
                  <a:pt x="2235200" y="131233"/>
                </a:lnTo>
                <a:lnTo>
                  <a:pt x="2175933" y="177800"/>
                </a:lnTo>
                <a:lnTo>
                  <a:pt x="2175933" y="177800"/>
                </a:lnTo>
                <a:lnTo>
                  <a:pt x="2159000" y="232833"/>
                </a:lnTo>
                <a:lnTo>
                  <a:pt x="2120900" y="266700"/>
                </a:lnTo>
                <a:lnTo>
                  <a:pt x="2108200" y="330200"/>
                </a:lnTo>
                <a:lnTo>
                  <a:pt x="2099733" y="351367"/>
                </a:lnTo>
                <a:lnTo>
                  <a:pt x="2095500" y="423333"/>
                </a:lnTo>
                <a:lnTo>
                  <a:pt x="2133600" y="469900"/>
                </a:lnTo>
                <a:lnTo>
                  <a:pt x="2226733" y="533400"/>
                </a:lnTo>
                <a:lnTo>
                  <a:pt x="2264833" y="541867"/>
                </a:lnTo>
                <a:lnTo>
                  <a:pt x="2468033" y="575733"/>
                </a:lnTo>
                <a:lnTo>
                  <a:pt x="2578100" y="592667"/>
                </a:lnTo>
                <a:lnTo>
                  <a:pt x="2882900" y="554567"/>
                </a:lnTo>
                <a:lnTo>
                  <a:pt x="2988733" y="563033"/>
                </a:lnTo>
                <a:lnTo>
                  <a:pt x="2468033" y="728133"/>
                </a:lnTo>
                <a:lnTo>
                  <a:pt x="2429933" y="736600"/>
                </a:lnTo>
                <a:lnTo>
                  <a:pt x="2357966" y="719667"/>
                </a:lnTo>
                <a:lnTo>
                  <a:pt x="1883833" y="812800"/>
                </a:lnTo>
                <a:lnTo>
                  <a:pt x="1617133" y="859367"/>
                </a:lnTo>
                <a:lnTo>
                  <a:pt x="1371600" y="905933"/>
                </a:lnTo>
                <a:lnTo>
                  <a:pt x="1198033" y="927100"/>
                </a:lnTo>
                <a:lnTo>
                  <a:pt x="1096433" y="944033"/>
                </a:lnTo>
                <a:lnTo>
                  <a:pt x="918633" y="939800"/>
                </a:lnTo>
                <a:lnTo>
                  <a:pt x="482600" y="999067"/>
                </a:lnTo>
                <a:lnTo>
                  <a:pt x="0" y="1104900"/>
                </a:lnTo>
                <a:lnTo>
                  <a:pt x="135466" y="846667"/>
                </a:lnTo>
                <a:lnTo>
                  <a:pt x="190500" y="740833"/>
                </a:lnTo>
                <a:lnTo>
                  <a:pt x="211666" y="728133"/>
                </a:lnTo>
                <a:lnTo>
                  <a:pt x="224366" y="736600"/>
                </a:lnTo>
                <a:lnTo>
                  <a:pt x="194733" y="821267"/>
                </a:lnTo>
                <a:lnTo>
                  <a:pt x="177800" y="833967"/>
                </a:lnTo>
                <a:lnTo>
                  <a:pt x="198966" y="872067"/>
                </a:lnTo>
                <a:lnTo>
                  <a:pt x="228600" y="867833"/>
                </a:lnTo>
                <a:lnTo>
                  <a:pt x="275166" y="821267"/>
                </a:lnTo>
                <a:lnTo>
                  <a:pt x="342900" y="829733"/>
                </a:lnTo>
                <a:lnTo>
                  <a:pt x="364066" y="787400"/>
                </a:lnTo>
                <a:lnTo>
                  <a:pt x="266700" y="778933"/>
                </a:lnTo>
                <a:lnTo>
                  <a:pt x="266700" y="762000"/>
                </a:lnTo>
                <a:lnTo>
                  <a:pt x="304800" y="740833"/>
                </a:lnTo>
                <a:lnTo>
                  <a:pt x="317500" y="728133"/>
                </a:lnTo>
                <a:lnTo>
                  <a:pt x="245533" y="698500"/>
                </a:lnTo>
                <a:lnTo>
                  <a:pt x="262466" y="639233"/>
                </a:lnTo>
                <a:lnTo>
                  <a:pt x="287866" y="508000"/>
                </a:lnTo>
                <a:lnTo>
                  <a:pt x="270933" y="406400"/>
                </a:lnTo>
                <a:lnTo>
                  <a:pt x="215900" y="321733"/>
                </a:lnTo>
                <a:lnTo>
                  <a:pt x="156633" y="304800"/>
                </a:lnTo>
                <a:lnTo>
                  <a:pt x="114300" y="275167"/>
                </a:lnTo>
                <a:close/>
              </a:path>
            </a:pathLst>
          </a:custGeom>
          <a:solidFill>
            <a:srgbClr val="ED7D3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49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3" grpId="0" animBg="1"/>
      <p:bldP spid="52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E6D18CD6-5608-B8D4-1C51-AA292C6AB4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3860976"/>
              </p:ext>
            </p:extLst>
          </p:nvPr>
        </p:nvGraphicFramePr>
        <p:xfrm>
          <a:off x="573700" y="1609749"/>
          <a:ext cx="10360058" cy="4350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EB944F-5B0C-7EA6-72C0-6D1AE7D3CCBA}"/>
              </a:ext>
            </a:extLst>
          </p:cNvPr>
          <p:cNvCxnSpPr>
            <a:cxnSpLocks/>
          </p:cNvCxnSpPr>
          <p:nvPr/>
        </p:nvCxnSpPr>
        <p:spPr>
          <a:xfrm>
            <a:off x="7521776" y="3672796"/>
            <a:ext cx="3131475" cy="0"/>
          </a:xfrm>
          <a:prstGeom prst="line">
            <a:avLst/>
          </a:prstGeom>
          <a:ln w="6350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30EBAA6-5499-4B3D-930B-185F428EA74F}"/>
              </a:ext>
            </a:extLst>
          </p:cNvPr>
          <p:cNvSpPr/>
          <p:nvPr/>
        </p:nvSpPr>
        <p:spPr>
          <a:xfrm>
            <a:off x="11067473" y="1973260"/>
            <a:ext cx="286327" cy="200563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984397-83F9-3D3A-9737-2323626EC643}"/>
              </a:ext>
            </a:extLst>
          </p:cNvPr>
          <p:cNvSpPr txBox="1"/>
          <p:nvPr/>
        </p:nvSpPr>
        <p:spPr>
          <a:xfrm>
            <a:off x="9157241" y="2085203"/>
            <a:ext cx="2461059" cy="584775"/>
          </a:xfrm>
          <a:prstGeom prst="rect">
            <a:avLst/>
          </a:prstGeom>
          <a:solidFill>
            <a:schemeClr val="bg1">
              <a:alpha val="7309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Cumulative 44,385 AF</a:t>
            </a:r>
          </a:p>
          <a:p>
            <a:pPr algn="ctr"/>
            <a:r>
              <a:rPr lang="en-US" sz="1600" b="1" dirty="0"/>
              <a:t>2016-2022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1842DC-9CF7-A308-DCA5-2E80710B4DBA}"/>
              </a:ext>
            </a:extLst>
          </p:cNvPr>
          <p:cNvSpPr txBox="1"/>
          <p:nvPr/>
        </p:nvSpPr>
        <p:spPr>
          <a:xfrm>
            <a:off x="8816905" y="3334241"/>
            <a:ext cx="1100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8,150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2DB268-B107-C792-268F-E31C9EB10AD6}"/>
              </a:ext>
            </a:extLst>
          </p:cNvPr>
          <p:cNvSpPr/>
          <p:nvPr/>
        </p:nvSpPr>
        <p:spPr>
          <a:xfrm>
            <a:off x="11067471" y="3978895"/>
            <a:ext cx="286327" cy="6563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E64650-62F5-D8E3-17B0-63258A0566A1}"/>
              </a:ext>
            </a:extLst>
          </p:cNvPr>
          <p:cNvSpPr/>
          <p:nvPr/>
        </p:nvSpPr>
        <p:spPr>
          <a:xfrm>
            <a:off x="11071394" y="4016601"/>
            <a:ext cx="286327" cy="618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9D3038-1DDF-5F66-58ED-1EA5B2CC4A1C}"/>
              </a:ext>
            </a:extLst>
          </p:cNvPr>
          <p:cNvSpPr/>
          <p:nvPr/>
        </p:nvSpPr>
        <p:spPr>
          <a:xfrm>
            <a:off x="11071393" y="4642043"/>
            <a:ext cx="286327" cy="6184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889B5D-AE3C-AD7A-F3AF-DB1F1205CB25}"/>
              </a:ext>
            </a:extLst>
          </p:cNvPr>
          <p:cNvSpPr/>
          <p:nvPr/>
        </p:nvSpPr>
        <p:spPr>
          <a:xfrm>
            <a:off x="7521776" y="3672796"/>
            <a:ext cx="3131475" cy="15873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9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7EC4FBD-25A2-D417-E6EF-69916ECD8935}"/>
              </a:ext>
            </a:extLst>
          </p:cNvPr>
          <p:cNvSpPr txBox="1">
            <a:spLocks/>
          </p:cNvSpPr>
          <p:nvPr/>
        </p:nvSpPr>
        <p:spPr>
          <a:xfrm>
            <a:off x="354611" y="297350"/>
            <a:ext cx="8118088" cy="1386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25C9A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/>
              <a:t>State Water Project Purchases, Exchanges &amp; Transfers</a:t>
            </a:r>
          </a:p>
        </p:txBody>
      </p:sp>
    </p:spTree>
    <p:extLst>
      <p:ext uri="{BB962C8B-B14F-4D97-AF65-F5344CB8AC3E}">
        <p14:creationId xmlns:p14="http://schemas.microsoft.com/office/powerpoint/2010/main" val="2737732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75668E-D1B7-D59E-D24A-DD135DF1F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028878" cy="749997"/>
          </a:xfrm>
        </p:spPr>
        <p:txBody>
          <a:bodyPr>
            <a:normAutofit/>
          </a:bodyPr>
          <a:lstStyle/>
          <a:p>
            <a:r>
              <a:rPr lang="en-US" sz="4000" dirty="0"/>
              <a:t>Additional Project Benefits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49B159-1BA7-2F40-73D1-15130CD10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8224" y="1338146"/>
            <a:ext cx="7478752" cy="4939178"/>
          </a:xfrm>
        </p:spPr>
        <p:txBody>
          <a:bodyPr>
            <a:normAutofit fontScale="92500" lnSpcReduction="20000"/>
          </a:bodyPr>
          <a:lstStyle/>
          <a:p>
            <a:pPr marL="344488" indent="-344488">
              <a:lnSpc>
                <a:spcPct val="120000"/>
              </a:lnSpc>
              <a:spcAft>
                <a:spcPts val="800"/>
              </a:spcAft>
              <a:buFont typeface="Alegreya Sans Italic" pitchFamily="2" charset="0"/>
              <a:buChar char="◆"/>
            </a:pPr>
            <a:r>
              <a:rPr lang="en-US" sz="2600" dirty="0"/>
              <a:t>2020 Release from Santa Felicia Dam - </a:t>
            </a:r>
            <a:r>
              <a:rPr lang="en-US" sz="2600" b="1" dirty="0"/>
              <a:t>31,795 Acre-Feet</a:t>
            </a:r>
          </a:p>
          <a:p>
            <a:pPr marL="344488" indent="-344488">
              <a:lnSpc>
                <a:spcPct val="120000"/>
              </a:lnSpc>
              <a:spcAft>
                <a:spcPts val="800"/>
              </a:spcAft>
              <a:buFont typeface="Alegreya Sans Italic" pitchFamily="2" charset="0"/>
              <a:buChar char="◆"/>
            </a:pPr>
            <a:r>
              <a:rPr lang="en-US" sz="2600" dirty="0"/>
              <a:t>Direct benefit to </a:t>
            </a:r>
            <a:r>
              <a:rPr lang="en-US" sz="2600" b="1" dirty="0"/>
              <a:t>337,000 regional residents</a:t>
            </a:r>
          </a:p>
          <a:p>
            <a:pPr marL="344488" indent="-344488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legreya Sans Italic" pitchFamily="2" charset="0"/>
              <a:buChar char="◆"/>
            </a:pPr>
            <a:r>
              <a:rPr lang="en-US" sz="2600" b="1" dirty="0"/>
              <a:t>1,592,115 </a:t>
            </a:r>
            <a:r>
              <a:rPr lang="en-US" sz="2600" b="1" dirty="0" err="1"/>
              <a:t>kWH</a:t>
            </a:r>
            <a:r>
              <a:rPr lang="en-US" sz="2600" b="1" dirty="0"/>
              <a:t> </a:t>
            </a:r>
            <a:r>
              <a:rPr lang="en-US" sz="2600" dirty="0"/>
              <a:t>of energy savings; 190 kW peak demand savings</a:t>
            </a:r>
          </a:p>
          <a:p>
            <a:pPr marL="344488" indent="-344488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legreya Sans Italic" pitchFamily="2" charset="0"/>
              <a:buChar char="◆"/>
            </a:pPr>
            <a:r>
              <a:rPr lang="en-US" sz="2600" dirty="0"/>
              <a:t>Reduction of </a:t>
            </a:r>
            <a:r>
              <a:rPr lang="en-US" sz="2600" b="1" dirty="0"/>
              <a:t>over 350 metric tons </a:t>
            </a:r>
            <a:r>
              <a:rPr lang="en-US" sz="2600" dirty="0"/>
              <a:t>of CO2 equivalent greenhouse gases (GHG), comparable to removing </a:t>
            </a:r>
            <a:r>
              <a:rPr lang="en-US" sz="2600" b="1" dirty="0"/>
              <a:t>75 cars </a:t>
            </a:r>
            <a:r>
              <a:rPr lang="en-US" sz="2600" dirty="0"/>
              <a:t>off the road annually</a:t>
            </a:r>
          </a:p>
          <a:p>
            <a:pPr marL="344488" indent="-344488">
              <a:lnSpc>
                <a:spcPct val="120000"/>
              </a:lnSpc>
              <a:spcAft>
                <a:spcPts val="800"/>
              </a:spcAft>
              <a:buFont typeface="Alegreya Sans Italic" pitchFamily="2" charset="0"/>
              <a:buChar char="◆"/>
            </a:pPr>
            <a:r>
              <a:rPr lang="en-US" sz="2600" dirty="0"/>
              <a:t>Consistent with the Governor’s August 2022 California’s Water Supply Strategy – Adapting to a Hotter, Drier Future</a:t>
            </a:r>
          </a:p>
        </p:txBody>
      </p:sp>
      <p:pic>
        <p:nvPicPr>
          <p:cNvPr id="7" name="Picture 6" descr="A picture containing sky, mountain, outdoor, grass&#10;&#10;Description automatically generated">
            <a:extLst>
              <a:ext uri="{FF2B5EF4-FFF2-40B4-BE49-F238E27FC236}">
                <a16:creationId xmlns:a16="http://schemas.microsoft.com/office/drawing/2014/main" id="{7EB5E26D-D45A-A5ED-3E42-7EE7D6F7A9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8" r="28856"/>
          <a:stretch/>
        </p:blipFill>
        <p:spPr>
          <a:xfrm>
            <a:off x="0" y="1338147"/>
            <a:ext cx="3480116" cy="481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67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199</Words>
  <Application>Microsoft Macintosh PowerPoint</Application>
  <PresentationFormat>Widescreen</PresentationFormat>
  <Paragraphs>28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Alegreya Sans Italic</vt:lpstr>
      <vt:lpstr>Arial</vt:lpstr>
      <vt:lpstr>Calibri</vt:lpstr>
      <vt:lpstr>Trebuchet MS</vt:lpstr>
      <vt:lpstr>Office Theme</vt:lpstr>
      <vt:lpstr>OPTIMIZING OUR STATE WATER PROJECT ALLOCATION</vt:lpstr>
      <vt:lpstr>PowerPoint Presentation</vt:lpstr>
      <vt:lpstr>PowerPoint Presentation</vt:lpstr>
      <vt:lpstr>PowerPoint Presentation</vt:lpstr>
      <vt:lpstr>Additional Project Benefits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63</cp:revision>
  <dcterms:created xsi:type="dcterms:W3CDTF">2020-05-04T17:35:35Z</dcterms:created>
  <dcterms:modified xsi:type="dcterms:W3CDTF">2022-10-19T00:12:01Z</dcterms:modified>
</cp:coreProperties>
</file>