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4"/>
  </p:sldMasterIdLst>
  <p:notesMasterIdLst>
    <p:notesMasterId r:id="rId24"/>
  </p:notesMasterIdLst>
  <p:handoutMasterIdLst>
    <p:handoutMasterId r:id="rId25"/>
  </p:handoutMasterIdLst>
  <p:sldIdLst>
    <p:sldId id="905" r:id="rId5"/>
    <p:sldId id="381" r:id="rId6"/>
    <p:sldId id="408" r:id="rId7"/>
    <p:sldId id="891" r:id="rId8"/>
    <p:sldId id="409" r:id="rId9"/>
    <p:sldId id="766" r:id="rId10"/>
    <p:sldId id="1030" r:id="rId11"/>
    <p:sldId id="991" r:id="rId12"/>
    <p:sldId id="910" r:id="rId13"/>
    <p:sldId id="430" r:id="rId14"/>
    <p:sldId id="931" r:id="rId15"/>
    <p:sldId id="1020" r:id="rId16"/>
    <p:sldId id="921" r:id="rId17"/>
    <p:sldId id="935" r:id="rId18"/>
    <p:sldId id="1024" r:id="rId19"/>
    <p:sldId id="968" r:id="rId20"/>
    <p:sldId id="869" r:id="rId21"/>
    <p:sldId id="1027" r:id="rId22"/>
    <p:sldId id="1035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tiny Rubio" initials="DR" lastIdx="13" clrIdx="0">
    <p:extLst>
      <p:ext uri="{19B8F6BF-5375-455C-9EA6-DF929625EA0E}">
        <p15:presenceInfo xmlns:p15="http://schemas.microsoft.com/office/powerpoint/2012/main" userId="S::DestinyR@unitedwater.org::cdfae65d-c399-4548-9f7a-ec4c9c364ba2" providerId="AD"/>
      </p:ext>
    </p:extLst>
  </p:cmAuthor>
  <p:cmAuthor id="2" name="Robert Richardson" initials="RR" lastIdx="2" clrIdx="1">
    <p:extLst>
      <p:ext uri="{19B8F6BF-5375-455C-9EA6-DF929625EA0E}">
        <p15:presenceInfo xmlns:p15="http://schemas.microsoft.com/office/powerpoint/2012/main" userId="S::robertr@unitedwater.org::affca28f-d1f7-4c88-b11b-9d0894ff8a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C9A"/>
    <a:srgbClr val="79AE02"/>
    <a:srgbClr val="E55D26"/>
    <a:srgbClr val="E9EBF5"/>
    <a:srgbClr val="EB871E"/>
    <a:srgbClr val="C16025"/>
    <a:srgbClr val="D72103"/>
    <a:srgbClr val="E8E8E8"/>
    <a:srgbClr val="01C6FD"/>
    <a:srgbClr val="067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78" d="100"/>
          <a:sy n="78" d="100"/>
        </p:scale>
        <p:origin x="128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906620508643321E-2"/>
          <c:y val="9.0891721494454444E-2"/>
          <c:w val="0.89019685039370078"/>
          <c:h val="0.79496172353455818"/>
        </c:manualLayout>
      </c:layout>
      <c:scatterChart>
        <c:scatterStyle val="lineMarker"/>
        <c:varyColors val="0"/>
        <c:ser>
          <c:idx val="20"/>
          <c:order val="6"/>
          <c:tx>
            <c:strRef>
              <c:f>'H:\Groundwater Reports\2017-02 GSP Lite\Presentations\GRAC-May2017\[ConceptualCrossSection_Saticoy-PtHueneme.xlsx]Sheet1'!$B$1</c:f>
              <c:strCache>
                <c:ptCount val="1"/>
                <c:pt idx="0">
                  <c:v>Sea/Land Surface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[1]Sheet1!$A$2:$A$23</c:f>
              <c:numCache>
                <c:formatCode>General</c:formatCode>
                <c:ptCount val="22"/>
                <c:pt idx="0">
                  <c:v>0</c:v>
                </c:pt>
                <c:pt idx="1">
                  <c:v>10</c:v>
                </c:pt>
                <c:pt idx="2">
                  <c:v>12.7</c:v>
                </c:pt>
                <c:pt idx="3">
                  <c:v>13</c:v>
                </c:pt>
                <c:pt idx="4">
                  <c:v>13.7</c:v>
                </c:pt>
                <c:pt idx="5">
                  <c:v>14</c:v>
                </c:pt>
                <c:pt idx="6">
                  <c:v>15.2</c:v>
                </c:pt>
                <c:pt idx="7">
                  <c:v>15.6</c:v>
                </c:pt>
                <c:pt idx="8">
                  <c:v>20</c:v>
                </c:pt>
                <c:pt idx="9">
                  <c:v>26</c:v>
                </c:pt>
                <c:pt idx="10">
                  <c:v>30</c:v>
                </c:pt>
                <c:pt idx="11">
                  <c:v>34.5</c:v>
                </c:pt>
                <c:pt idx="12">
                  <c:v>40</c:v>
                </c:pt>
                <c:pt idx="13">
                  <c:v>45</c:v>
                </c:pt>
                <c:pt idx="14">
                  <c:v>50</c:v>
                </c:pt>
                <c:pt idx="15">
                  <c:v>52.5</c:v>
                </c:pt>
                <c:pt idx="16">
                  <c:v>55</c:v>
                </c:pt>
                <c:pt idx="17">
                  <c:v>60</c:v>
                </c:pt>
                <c:pt idx="18">
                  <c:v>65</c:v>
                </c:pt>
                <c:pt idx="19">
                  <c:v>70</c:v>
                </c:pt>
                <c:pt idx="20">
                  <c:v>75</c:v>
                </c:pt>
                <c:pt idx="21">
                  <c:v>80</c:v>
                </c:pt>
              </c:numCache>
            </c:numRef>
          </c:xVal>
          <c:yVal>
            <c:numRef>
              <c:f>[1]Sheet1!$B$2:$B$23</c:f>
              <c:numCache>
                <c:formatCode>General</c:formatCode>
                <c:ptCount val="22"/>
                <c:pt idx="0">
                  <c:v>0</c:v>
                </c:pt>
                <c:pt idx="10">
                  <c:v>0</c:v>
                </c:pt>
                <c:pt idx="14">
                  <c:v>42.000000000000099</c:v>
                </c:pt>
                <c:pt idx="15">
                  <c:v>70</c:v>
                </c:pt>
                <c:pt idx="20">
                  <c:v>140</c:v>
                </c:pt>
                <c:pt idx="21">
                  <c:v>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94-46B4-A9B9-417701951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1260576"/>
        <c:axId val="-2131260032"/>
        <c:extLst>
          <c:ext xmlns:c15="http://schemas.microsoft.com/office/drawing/2012/chart" uri="{02D57815-91ED-43cb-92C2-25804820EDAC}">
            <c15:filteredScatterSeries>
              <c15:ser>
                <c:idx val="14"/>
                <c:order val="0"/>
                <c:tx>
                  <c:strRef>
                    <c:extLst>
                      <c:ext uri="{02D57815-91ED-43cb-92C2-25804820EDAC}">
                        <c15:formulaRef>
                          <c15:sqref>'H:\Groundwater Reports\2017-02 GSP Lite\Presentations\GRAC-May2017\[ConceptualCrossSection_Saticoy-PtHueneme.xlsx]Sheet1'!$H$1</c15:sqref>
                        </c15:formulaRef>
                      </c:ext>
                    </c:extLst>
                    <c:strCache>
                      <c:ptCount val="1"/>
                      <c:pt idx="0">
                        <c:v>Base Fresh Water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[1]Sheet1!$A$2:$A$23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12.7</c:v>
                      </c:pt>
                      <c:pt idx="3">
                        <c:v>13</c:v>
                      </c:pt>
                      <c:pt idx="4">
                        <c:v>13.7</c:v>
                      </c:pt>
                      <c:pt idx="5">
                        <c:v>14</c:v>
                      </c:pt>
                      <c:pt idx="6">
                        <c:v>15.2</c:v>
                      </c:pt>
                      <c:pt idx="7">
                        <c:v>15.6</c:v>
                      </c:pt>
                      <c:pt idx="8">
                        <c:v>20</c:v>
                      </c:pt>
                      <c:pt idx="9">
                        <c:v>26</c:v>
                      </c:pt>
                      <c:pt idx="10">
                        <c:v>30</c:v>
                      </c:pt>
                      <c:pt idx="11">
                        <c:v>34.5</c:v>
                      </c:pt>
                      <c:pt idx="12">
                        <c:v>40</c:v>
                      </c:pt>
                      <c:pt idx="13">
                        <c:v>45</c:v>
                      </c:pt>
                      <c:pt idx="14">
                        <c:v>50</c:v>
                      </c:pt>
                      <c:pt idx="15">
                        <c:v>52.5</c:v>
                      </c:pt>
                      <c:pt idx="16">
                        <c:v>55</c:v>
                      </c:pt>
                      <c:pt idx="17">
                        <c:v>60</c:v>
                      </c:pt>
                      <c:pt idx="18">
                        <c:v>65</c:v>
                      </c:pt>
                      <c:pt idx="19">
                        <c:v>70</c:v>
                      </c:pt>
                      <c:pt idx="20">
                        <c:v>75</c:v>
                      </c:pt>
                      <c:pt idx="21">
                        <c:v>80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[1]Sheet1!$H$2:$H$23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-1120</c:v>
                      </c:pt>
                      <c:pt idx="1">
                        <c:v>-910</c:v>
                      </c:pt>
                      <c:pt idx="2">
                        <c:v>-854</c:v>
                      </c:pt>
                      <c:pt idx="7">
                        <c:v>-840</c:v>
                      </c:pt>
                      <c:pt idx="8">
                        <c:v>-910</c:v>
                      </c:pt>
                      <c:pt idx="9">
                        <c:v>-1106</c:v>
                      </c:pt>
                      <c:pt idx="10">
                        <c:v>-1330</c:v>
                      </c:pt>
                      <c:pt idx="11">
                        <c:v>-1575</c:v>
                      </c:pt>
                      <c:pt idx="12">
                        <c:v>-1624</c:v>
                      </c:pt>
                      <c:pt idx="13">
                        <c:v>-1575</c:v>
                      </c:pt>
                      <c:pt idx="14">
                        <c:v>-1470</c:v>
                      </c:pt>
                      <c:pt idx="16">
                        <c:v>-1190</c:v>
                      </c:pt>
                      <c:pt idx="17">
                        <c:v>-910</c:v>
                      </c:pt>
                      <c:pt idx="18">
                        <c:v>-420</c:v>
                      </c:pt>
                      <c:pt idx="19">
                        <c:v>-161.00000000000006</c:v>
                      </c:pt>
                      <c:pt idx="20">
                        <c:v>140</c:v>
                      </c:pt>
                      <c:pt idx="21">
                        <c:v>700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A694-46B4-A9B9-4177019516D7}"/>
                  </c:ext>
                </c:extLst>
              </c15:ser>
            </c15:filteredScatterSeries>
            <c15:filteredScatterSeries>
              <c15:ser>
                <c:idx val="1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'H:\Groundwater Reports\2017-02 GSP Lite\Presentations\GRAC-May2017\[ConceptualCrossSection_Saticoy-PtHueneme.xlsx]Sheet1'!$G$1</c15:sqref>
                        </c15:formulaRef>
                      </c:ext>
                    </c:extLst>
                    <c:strCache>
                      <c:ptCount val="1"/>
                      <c:pt idx="0">
                        <c:v>Top LAS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12.7</c:v>
                      </c:pt>
                      <c:pt idx="3">
                        <c:v>13</c:v>
                      </c:pt>
                      <c:pt idx="4">
                        <c:v>13.7</c:v>
                      </c:pt>
                      <c:pt idx="5">
                        <c:v>14</c:v>
                      </c:pt>
                      <c:pt idx="6">
                        <c:v>15.2</c:v>
                      </c:pt>
                      <c:pt idx="7">
                        <c:v>15.6</c:v>
                      </c:pt>
                      <c:pt idx="8">
                        <c:v>20</c:v>
                      </c:pt>
                      <c:pt idx="9">
                        <c:v>26</c:v>
                      </c:pt>
                      <c:pt idx="10">
                        <c:v>30</c:v>
                      </c:pt>
                      <c:pt idx="11">
                        <c:v>34.5</c:v>
                      </c:pt>
                      <c:pt idx="12">
                        <c:v>40</c:v>
                      </c:pt>
                      <c:pt idx="13">
                        <c:v>45</c:v>
                      </c:pt>
                      <c:pt idx="14">
                        <c:v>50</c:v>
                      </c:pt>
                      <c:pt idx="15">
                        <c:v>52.5</c:v>
                      </c:pt>
                      <c:pt idx="16">
                        <c:v>55</c:v>
                      </c:pt>
                      <c:pt idx="17">
                        <c:v>60</c:v>
                      </c:pt>
                      <c:pt idx="18">
                        <c:v>65</c:v>
                      </c:pt>
                      <c:pt idx="19">
                        <c:v>70</c:v>
                      </c:pt>
                      <c:pt idx="20">
                        <c:v>75</c:v>
                      </c:pt>
                      <c:pt idx="21">
                        <c:v>80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[1]Sheet1!$G$2:$G$23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-910</c:v>
                      </c:pt>
                      <c:pt idx="1">
                        <c:v>-735</c:v>
                      </c:pt>
                      <c:pt idx="2">
                        <c:v>-560</c:v>
                      </c:pt>
                      <c:pt idx="9">
                        <c:v>-595</c:v>
                      </c:pt>
                      <c:pt idx="10">
                        <c:v>-574</c:v>
                      </c:pt>
                      <c:pt idx="11">
                        <c:v>-560</c:v>
                      </c:pt>
                      <c:pt idx="12">
                        <c:v>-560</c:v>
                      </c:pt>
                      <c:pt idx="13">
                        <c:v>-560</c:v>
                      </c:pt>
                      <c:pt idx="14">
                        <c:v>-560</c:v>
                      </c:pt>
                      <c:pt idx="16">
                        <c:v>-350</c:v>
                      </c:pt>
                      <c:pt idx="17">
                        <c:v>-210</c:v>
                      </c:pt>
                      <c:pt idx="18">
                        <c:v>-70</c:v>
                      </c:pt>
                      <c:pt idx="19">
                        <c:v>13.99999999999995</c:v>
                      </c:pt>
                      <c:pt idx="20">
                        <c:v>140</c:v>
                      </c:pt>
                      <c:pt idx="21">
                        <c:v>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694-46B4-A9B9-4177019516D7}"/>
                  </c:ext>
                </c:extLst>
              </c15:ser>
            </c15:filteredScatterSeries>
            <c15:filteredScatterSeries>
              <c15:ser>
                <c:idx val="1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'H:\Groundwater Reports\2017-02 GSP Lite\Presentations\GRAC-May2017\[ConceptualCrossSection_Saticoy-PtHueneme.xlsx]Sheet1'!$F$1</c15:sqref>
                        </c15:formulaRef>
                      </c:ext>
                    </c:extLst>
                    <c:strCache>
                      <c:ptCount val="1"/>
                      <c:pt idx="0">
                        <c:v>Top Aquitard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12.7</c:v>
                      </c:pt>
                      <c:pt idx="3">
                        <c:v>13</c:v>
                      </c:pt>
                      <c:pt idx="4">
                        <c:v>13.7</c:v>
                      </c:pt>
                      <c:pt idx="5">
                        <c:v>14</c:v>
                      </c:pt>
                      <c:pt idx="6">
                        <c:v>15.2</c:v>
                      </c:pt>
                      <c:pt idx="7">
                        <c:v>15.6</c:v>
                      </c:pt>
                      <c:pt idx="8">
                        <c:v>20</c:v>
                      </c:pt>
                      <c:pt idx="9">
                        <c:v>26</c:v>
                      </c:pt>
                      <c:pt idx="10">
                        <c:v>30</c:v>
                      </c:pt>
                      <c:pt idx="11">
                        <c:v>34.5</c:v>
                      </c:pt>
                      <c:pt idx="12">
                        <c:v>40</c:v>
                      </c:pt>
                      <c:pt idx="13">
                        <c:v>45</c:v>
                      </c:pt>
                      <c:pt idx="14">
                        <c:v>50</c:v>
                      </c:pt>
                      <c:pt idx="15">
                        <c:v>52.5</c:v>
                      </c:pt>
                      <c:pt idx="16">
                        <c:v>55</c:v>
                      </c:pt>
                      <c:pt idx="17">
                        <c:v>60</c:v>
                      </c:pt>
                      <c:pt idx="18">
                        <c:v>65</c:v>
                      </c:pt>
                      <c:pt idx="19">
                        <c:v>70</c:v>
                      </c:pt>
                      <c:pt idx="20">
                        <c:v>75</c:v>
                      </c:pt>
                      <c:pt idx="21">
                        <c:v>80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[1]Sheet1!$F$2:$F$23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-910</c:v>
                      </c:pt>
                      <c:pt idx="1">
                        <c:v>-735</c:v>
                      </c:pt>
                      <c:pt idx="2">
                        <c:v>-560</c:v>
                      </c:pt>
                      <c:pt idx="3">
                        <c:v>-511.00000000000006</c:v>
                      </c:pt>
                      <c:pt idx="9">
                        <c:v>-595</c:v>
                      </c:pt>
                      <c:pt idx="10">
                        <c:v>-574</c:v>
                      </c:pt>
                      <c:pt idx="11">
                        <c:v>-560</c:v>
                      </c:pt>
                      <c:pt idx="12">
                        <c:v>-490</c:v>
                      </c:pt>
                      <c:pt idx="13">
                        <c:v>-490</c:v>
                      </c:pt>
                      <c:pt idx="14">
                        <c:v>-490</c:v>
                      </c:pt>
                      <c:pt idx="16">
                        <c:v>-350</c:v>
                      </c:pt>
                      <c:pt idx="17">
                        <c:v>-210</c:v>
                      </c:pt>
                      <c:pt idx="18">
                        <c:v>-70</c:v>
                      </c:pt>
                      <c:pt idx="19">
                        <c:v>13.99999999999995</c:v>
                      </c:pt>
                      <c:pt idx="20">
                        <c:v>140</c:v>
                      </c:pt>
                      <c:pt idx="21">
                        <c:v>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694-46B4-A9B9-4177019516D7}"/>
                  </c:ext>
                </c:extLst>
              </c15:ser>
            </c15:filteredScatterSeries>
            <c15:filteredScatterSeries>
              <c15:ser>
                <c:idx val="1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'H:\Groundwater Reports\2017-02 GSP Lite\Presentations\GRAC-May2017\[ConceptualCrossSection_Saticoy-PtHueneme.xlsx]Sheet1'!$E$1</c15:sqref>
                        </c15:formulaRef>
                      </c:ext>
                    </c:extLst>
                    <c:strCache>
                      <c:ptCount val="1"/>
                      <c:pt idx="0">
                        <c:v>Top UAS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12.7</c:v>
                      </c:pt>
                      <c:pt idx="3">
                        <c:v>13</c:v>
                      </c:pt>
                      <c:pt idx="4">
                        <c:v>13.7</c:v>
                      </c:pt>
                      <c:pt idx="5">
                        <c:v>14</c:v>
                      </c:pt>
                      <c:pt idx="6">
                        <c:v>15.2</c:v>
                      </c:pt>
                      <c:pt idx="7">
                        <c:v>15.6</c:v>
                      </c:pt>
                      <c:pt idx="8">
                        <c:v>20</c:v>
                      </c:pt>
                      <c:pt idx="9">
                        <c:v>26</c:v>
                      </c:pt>
                      <c:pt idx="10">
                        <c:v>30</c:v>
                      </c:pt>
                      <c:pt idx="11">
                        <c:v>34.5</c:v>
                      </c:pt>
                      <c:pt idx="12">
                        <c:v>40</c:v>
                      </c:pt>
                      <c:pt idx="13">
                        <c:v>45</c:v>
                      </c:pt>
                      <c:pt idx="14">
                        <c:v>50</c:v>
                      </c:pt>
                      <c:pt idx="15">
                        <c:v>52.5</c:v>
                      </c:pt>
                      <c:pt idx="16">
                        <c:v>55</c:v>
                      </c:pt>
                      <c:pt idx="17">
                        <c:v>60</c:v>
                      </c:pt>
                      <c:pt idx="18">
                        <c:v>65</c:v>
                      </c:pt>
                      <c:pt idx="19">
                        <c:v>70</c:v>
                      </c:pt>
                      <c:pt idx="20">
                        <c:v>75</c:v>
                      </c:pt>
                      <c:pt idx="21">
                        <c:v>80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[1]Sheet1!$E$2:$E$23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-910</c:v>
                      </c:pt>
                      <c:pt idx="1">
                        <c:v>-735</c:v>
                      </c:pt>
                      <c:pt idx="2">
                        <c:v>-560</c:v>
                      </c:pt>
                      <c:pt idx="3">
                        <c:v>-511.00000000000006</c:v>
                      </c:pt>
                      <c:pt idx="4">
                        <c:v>-280</c:v>
                      </c:pt>
                      <c:pt idx="10">
                        <c:v>-223.99999999999994</c:v>
                      </c:pt>
                      <c:pt idx="12">
                        <c:v>-210</c:v>
                      </c:pt>
                      <c:pt idx="13">
                        <c:v>-196.00000000000006</c:v>
                      </c:pt>
                      <c:pt idx="14">
                        <c:v>-48.99999999999995</c:v>
                      </c:pt>
                      <c:pt idx="15">
                        <c:v>70</c:v>
                      </c:pt>
                      <c:pt idx="20">
                        <c:v>140</c:v>
                      </c:pt>
                      <c:pt idx="21">
                        <c:v>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694-46B4-A9B9-4177019516D7}"/>
                  </c:ext>
                </c:extLst>
              </c15:ser>
            </c15:filteredScatterSeries>
            <c15:filteredScatterSeries>
              <c15:ser>
                <c:idx val="1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'H:\Groundwater Reports\2017-02 GSP Lite\Presentations\GRAC-May2017\[ConceptualCrossSection_Saticoy-PtHueneme.xlsx]Sheet1'!$D$1</c15:sqref>
                        </c15:formulaRef>
                      </c:ext>
                    </c:extLst>
                    <c:strCache>
                      <c:ptCount val="1"/>
                      <c:pt idx="0">
                        <c:v>Top Clay Cap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12.7</c:v>
                      </c:pt>
                      <c:pt idx="3">
                        <c:v>13</c:v>
                      </c:pt>
                      <c:pt idx="4">
                        <c:v>13.7</c:v>
                      </c:pt>
                      <c:pt idx="5">
                        <c:v>14</c:v>
                      </c:pt>
                      <c:pt idx="6">
                        <c:v>15.2</c:v>
                      </c:pt>
                      <c:pt idx="7">
                        <c:v>15.6</c:v>
                      </c:pt>
                      <c:pt idx="8">
                        <c:v>20</c:v>
                      </c:pt>
                      <c:pt idx="9">
                        <c:v>26</c:v>
                      </c:pt>
                      <c:pt idx="10">
                        <c:v>30</c:v>
                      </c:pt>
                      <c:pt idx="11">
                        <c:v>34.5</c:v>
                      </c:pt>
                      <c:pt idx="12">
                        <c:v>40</c:v>
                      </c:pt>
                      <c:pt idx="13">
                        <c:v>45</c:v>
                      </c:pt>
                      <c:pt idx="14">
                        <c:v>50</c:v>
                      </c:pt>
                      <c:pt idx="15">
                        <c:v>52.5</c:v>
                      </c:pt>
                      <c:pt idx="16">
                        <c:v>55</c:v>
                      </c:pt>
                      <c:pt idx="17">
                        <c:v>60</c:v>
                      </c:pt>
                      <c:pt idx="18">
                        <c:v>65</c:v>
                      </c:pt>
                      <c:pt idx="19">
                        <c:v>70</c:v>
                      </c:pt>
                      <c:pt idx="20">
                        <c:v>75</c:v>
                      </c:pt>
                      <c:pt idx="21">
                        <c:v>80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[1]Sheet1!$D$2:$D$23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-910</c:v>
                      </c:pt>
                      <c:pt idx="1">
                        <c:v>-735</c:v>
                      </c:pt>
                      <c:pt idx="2">
                        <c:v>-560</c:v>
                      </c:pt>
                      <c:pt idx="3">
                        <c:v>-511.00000000000006</c:v>
                      </c:pt>
                      <c:pt idx="4">
                        <c:v>-280</c:v>
                      </c:pt>
                      <c:pt idx="5">
                        <c:v>-188.99999999999994</c:v>
                      </c:pt>
                      <c:pt idx="10">
                        <c:v>-132.99999999999989</c:v>
                      </c:pt>
                      <c:pt idx="12">
                        <c:v>-118.99999999999994</c:v>
                      </c:pt>
                      <c:pt idx="13">
                        <c:v>-105</c:v>
                      </c:pt>
                      <c:pt idx="14">
                        <c:v>42.000000000000099</c:v>
                      </c:pt>
                      <c:pt idx="15">
                        <c:v>70</c:v>
                      </c:pt>
                      <c:pt idx="20">
                        <c:v>140</c:v>
                      </c:pt>
                      <c:pt idx="21">
                        <c:v>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694-46B4-A9B9-4177019516D7}"/>
                  </c:ext>
                </c:extLst>
              </c15:ser>
            </c15:filteredScatterSeries>
            <c15:filteredScatterSeries>
              <c15:ser>
                <c:idx val="19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'H:\Groundwater Reports\2017-02 GSP Lite\Presentations\GRAC-May2017\[ConceptualCrossSection_Saticoy-PtHueneme.xlsx]Sheet1'!$C$1</c15:sqref>
                        </c15:formulaRef>
                      </c:ext>
                    </c:extLst>
                    <c:strCache>
                      <c:ptCount val="1"/>
                      <c:pt idx="0">
                        <c:v>Top Semi-Perched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[1]Sheet1!$A$2:$A$23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10</c:v>
                      </c:pt>
                      <c:pt idx="2">
                        <c:v>12.7</c:v>
                      </c:pt>
                      <c:pt idx="3">
                        <c:v>13</c:v>
                      </c:pt>
                      <c:pt idx="4">
                        <c:v>13.7</c:v>
                      </c:pt>
                      <c:pt idx="5">
                        <c:v>14</c:v>
                      </c:pt>
                      <c:pt idx="6">
                        <c:v>15.2</c:v>
                      </c:pt>
                      <c:pt idx="7">
                        <c:v>15.6</c:v>
                      </c:pt>
                      <c:pt idx="8">
                        <c:v>20</c:v>
                      </c:pt>
                      <c:pt idx="9">
                        <c:v>26</c:v>
                      </c:pt>
                      <c:pt idx="10">
                        <c:v>30</c:v>
                      </c:pt>
                      <c:pt idx="11">
                        <c:v>34.5</c:v>
                      </c:pt>
                      <c:pt idx="12">
                        <c:v>40</c:v>
                      </c:pt>
                      <c:pt idx="13">
                        <c:v>45</c:v>
                      </c:pt>
                      <c:pt idx="14">
                        <c:v>50</c:v>
                      </c:pt>
                      <c:pt idx="15">
                        <c:v>52.5</c:v>
                      </c:pt>
                      <c:pt idx="16">
                        <c:v>55</c:v>
                      </c:pt>
                      <c:pt idx="17">
                        <c:v>60</c:v>
                      </c:pt>
                      <c:pt idx="18">
                        <c:v>65</c:v>
                      </c:pt>
                      <c:pt idx="19">
                        <c:v>70</c:v>
                      </c:pt>
                      <c:pt idx="20">
                        <c:v>75</c:v>
                      </c:pt>
                      <c:pt idx="21">
                        <c:v>80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[1]Sheet1!$C$2:$C$23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-910</c:v>
                      </c:pt>
                      <c:pt idx="1">
                        <c:v>-735</c:v>
                      </c:pt>
                      <c:pt idx="2">
                        <c:v>-560</c:v>
                      </c:pt>
                      <c:pt idx="3">
                        <c:v>-511.00000000000006</c:v>
                      </c:pt>
                      <c:pt idx="4">
                        <c:v>-280</c:v>
                      </c:pt>
                      <c:pt idx="5">
                        <c:v>-188.99999999999994</c:v>
                      </c:pt>
                      <c:pt idx="6">
                        <c:v>-70</c:v>
                      </c:pt>
                      <c:pt idx="10">
                        <c:v>0</c:v>
                      </c:pt>
                      <c:pt idx="14">
                        <c:v>42.000000000000099</c:v>
                      </c:pt>
                      <c:pt idx="15">
                        <c:v>70</c:v>
                      </c:pt>
                      <c:pt idx="20">
                        <c:v>140</c:v>
                      </c:pt>
                      <c:pt idx="21">
                        <c:v>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694-46B4-A9B9-4177019516D7}"/>
                  </c:ext>
                </c:extLst>
              </c15:ser>
            </c15:filteredScatterSeries>
          </c:ext>
        </c:extLst>
      </c:scatterChart>
      <c:valAx>
        <c:axId val="-2131260576"/>
        <c:scaling>
          <c:orientation val="minMax"/>
          <c:max val="8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1260032"/>
        <c:crossesAt val="-2000"/>
        <c:crossBetween val="midCat"/>
      </c:valAx>
      <c:valAx>
        <c:axId val="-2131260032"/>
        <c:scaling>
          <c:orientation val="minMax"/>
          <c:max val="800"/>
          <c:min val="-2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out"/>
        <c:minorTickMark val="out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1260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93B9B-F3E9-40ED-83CF-6751FCAC4E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0F0852-9F0A-456F-A939-7E1E59C62473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/>
            <a:t>Phase 1A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dirty="0"/>
            <a:t>(Exploration Phase)</a:t>
          </a:r>
        </a:p>
      </dgm:t>
    </dgm:pt>
    <dgm:pt modelId="{E52374F0-958D-43D9-AC97-82CA11068493}" type="parTrans" cxnId="{AD46A4E5-EA04-4963-9050-613C8019041C}">
      <dgm:prSet/>
      <dgm:spPr/>
      <dgm:t>
        <a:bodyPr/>
        <a:lstStyle/>
        <a:p>
          <a:endParaRPr lang="en-US"/>
        </a:p>
      </dgm:t>
    </dgm:pt>
    <dgm:pt modelId="{35550C8F-584C-41D9-829C-96A91D92F764}" type="sibTrans" cxnId="{AD46A4E5-EA04-4963-9050-613C8019041C}">
      <dgm:prSet/>
      <dgm:spPr/>
      <dgm:t>
        <a:bodyPr/>
        <a:lstStyle/>
        <a:p>
          <a:endParaRPr lang="en-US"/>
        </a:p>
      </dgm:t>
    </dgm:pt>
    <dgm:pt modelId="{A0E16B8A-CF4A-4BAC-9F6B-A7E4E0F1321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/>
            <a:t>Phase 1B </a:t>
          </a:r>
          <a:r>
            <a:rPr lang="en-US" sz="2800" dirty="0"/>
            <a:t>(Implementation  Phase)</a:t>
          </a:r>
        </a:p>
      </dgm:t>
    </dgm:pt>
    <dgm:pt modelId="{38881CB4-4A48-4624-83B1-74944A0022CA}" type="parTrans" cxnId="{DA913BC5-601C-44AB-8EC5-49A5BB871BCF}">
      <dgm:prSet/>
      <dgm:spPr/>
      <dgm:t>
        <a:bodyPr/>
        <a:lstStyle/>
        <a:p>
          <a:endParaRPr lang="en-US"/>
        </a:p>
      </dgm:t>
    </dgm:pt>
    <dgm:pt modelId="{3BB3852D-ED31-424B-A441-F4323B8121FD}" type="sibTrans" cxnId="{DA913BC5-601C-44AB-8EC5-49A5BB871BCF}">
      <dgm:prSet/>
      <dgm:spPr/>
      <dgm:t>
        <a:bodyPr/>
        <a:lstStyle/>
        <a:p>
          <a:endParaRPr lang="en-US"/>
        </a:p>
      </dgm:t>
    </dgm:pt>
    <dgm:pt modelId="{EA3F7E8B-DDC4-494E-B87A-0AE3ED83021A}">
      <dgm:prSet phldrT="[Text]"/>
      <dgm:spPr/>
      <dgm:t>
        <a:bodyPr/>
        <a:lstStyle/>
        <a:p>
          <a:r>
            <a:rPr lang="en-US" dirty="0"/>
            <a:t>Monitoring Wells (</a:t>
          </a:r>
          <a:r>
            <a:rPr lang="en-US" b="1" i="0" cap="none" baseline="0" dirty="0"/>
            <a:t>2022 DWR SGM Grant</a:t>
          </a:r>
          <a:r>
            <a:rPr lang="en-US" dirty="0"/>
            <a:t>)</a:t>
          </a:r>
        </a:p>
      </dgm:t>
    </dgm:pt>
    <dgm:pt modelId="{C032E12D-981C-453E-8EA4-28EF40E760E9}" type="parTrans" cxnId="{71DBC9D9-3FA2-43E3-858D-148DFC8FDA2B}">
      <dgm:prSet/>
      <dgm:spPr/>
      <dgm:t>
        <a:bodyPr/>
        <a:lstStyle/>
        <a:p>
          <a:endParaRPr lang="en-US"/>
        </a:p>
      </dgm:t>
    </dgm:pt>
    <dgm:pt modelId="{30DDF6C8-90D0-4D81-8587-20B8CA666D55}" type="sibTrans" cxnId="{71DBC9D9-3FA2-43E3-858D-148DFC8FDA2B}">
      <dgm:prSet/>
      <dgm:spPr/>
      <dgm:t>
        <a:bodyPr/>
        <a:lstStyle/>
        <a:p>
          <a:endParaRPr lang="en-US"/>
        </a:p>
      </dgm:t>
    </dgm:pt>
    <dgm:pt modelId="{B6C79C6F-E411-4D4F-A177-D533DEEA1394}">
      <dgm:prSet phldrT="[Text]"/>
      <dgm:spPr/>
      <dgm:t>
        <a:bodyPr/>
        <a:lstStyle/>
        <a:p>
          <a:r>
            <a:rPr lang="en-US" dirty="0"/>
            <a:t>Extraction Wells,  Pipelines, and Point of Groundwater Discharge  </a:t>
          </a:r>
          <a:r>
            <a:rPr lang="en-US" b="1" dirty="0"/>
            <a:t>(2022 SWRCB Prop 1 Round 3 Implementation Grant – </a:t>
          </a:r>
          <a:r>
            <a:rPr lang="en-US" b="1" i="1" dirty="0"/>
            <a:t>award pending</a:t>
          </a:r>
          <a:r>
            <a:rPr lang="en-US" i="0" dirty="0"/>
            <a:t>)</a:t>
          </a:r>
          <a:endParaRPr lang="en-US" dirty="0"/>
        </a:p>
      </dgm:t>
    </dgm:pt>
    <dgm:pt modelId="{622BCD6F-D4A8-4812-81C8-DF8930CCC9F0}" type="parTrans" cxnId="{8B0A65DA-BC1F-4327-8AD2-04895CAFC1C3}">
      <dgm:prSet/>
      <dgm:spPr/>
      <dgm:t>
        <a:bodyPr/>
        <a:lstStyle/>
        <a:p>
          <a:endParaRPr lang="en-US"/>
        </a:p>
      </dgm:t>
    </dgm:pt>
    <dgm:pt modelId="{CCFF4634-DE28-42BF-B3A5-A41DE1ABBE6D}" type="sibTrans" cxnId="{8B0A65DA-BC1F-4327-8AD2-04895CAFC1C3}">
      <dgm:prSet/>
      <dgm:spPr/>
      <dgm:t>
        <a:bodyPr/>
        <a:lstStyle/>
        <a:p>
          <a:endParaRPr lang="en-US"/>
        </a:p>
      </dgm:t>
    </dgm:pt>
    <dgm:pt modelId="{D8E4602E-0884-411D-BC9C-3BB3A95E05DC}">
      <dgm:prSet phldrT="[Text]"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/>
            <a:t>Phase 2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dirty="0"/>
            <a:t>(Build-out Phase)</a:t>
          </a:r>
        </a:p>
      </dgm:t>
    </dgm:pt>
    <dgm:pt modelId="{C12B44A5-B5C2-4B51-9B39-048D2DAF9C8F}" type="parTrans" cxnId="{4DBA1602-24E0-4162-B605-322DD5B93876}">
      <dgm:prSet/>
      <dgm:spPr/>
      <dgm:t>
        <a:bodyPr/>
        <a:lstStyle/>
        <a:p>
          <a:endParaRPr lang="en-US"/>
        </a:p>
      </dgm:t>
    </dgm:pt>
    <dgm:pt modelId="{C9F98D7F-BA67-4AD5-B5A4-69CFFA629EA2}" type="sibTrans" cxnId="{4DBA1602-24E0-4162-B605-322DD5B93876}">
      <dgm:prSet/>
      <dgm:spPr/>
      <dgm:t>
        <a:bodyPr/>
        <a:lstStyle/>
        <a:p>
          <a:endParaRPr lang="en-US"/>
        </a:p>
      </dgm:t>
    </dgm:pt>
    <dgm:pt modelId="{6D65550C-2ADF-4A98-87E7-2D0EA8464636}">
      <dgm:prSet phldrT="[Text]"/>
      <dgm:spPr/>
      <dgm:t>
        <a:bodyPr/>
        <a:lstStyle/>
        <a:p>
          <a:r>
            <a:rPr lang="en-US" dirty="0"/>
            <a:t>Expanded extraction well field and monitoring wells</a:t>
          </a:r>
        </a:p>
      </dgm:t>
    </dgm:pt>
    <dgm:pt modelId="{0400C694-903A-4C3B-97F2-DCF21439169A}" type="parTrans" cxnId="{131F3828-826B-4DE3-A8DA-A1E47AB2FAAB}">
      <dgm:prSet/>
      <dgm:spPr/>
      <dgm:t>
        <a:bodyPr/>
        <a:lstStyle/>
        <a:p>
          <a:endParaRPr lang="en-US"/>
        </a:p>
      </dgm:t>
    </dgm:pt>
    <dgm:pt modelId="{33D974F7-329C-4740-A078-859A0BB40C25}" type="sibTrans" cxnId="{131F3828-826B-4DE3-A8DA-A1E47AB2FAAB}">
      <dgm:prSet/>
      <dgm:spPr/>
      <dgm:t>
        <a:bodyPr/>
        <a:lstStyle/>
        <a:p>
          <a:endParaRPr lang="en-US"/>
        </a:p>
      </dgm:t>
    </dgm:pt>
    <dgm:pt modelId="{7346C29C-9990-4B6B-9A7C-AE5D4823501D}">
      <dgm:prSet phldrT="[Text]"/>
      <dgm:spPr/>
      <dgm:t>
        <a:bodyPr/>
        <a:lstStyle/>
        <a:p>
          <a:r>
            <a:rPr lang="en-US" dirty="0"/>
            <a:t>Water treatment and brine disposal</a:t>
          </a:r>
        </a:p>
      </dgm:t>
    </dgm:pt>
    <dgm:pt modelId="{A9B3FF40-A34A-4784-909D-3E74CF8879B4}" type="parTrans" cxnId="{AFFBDF15-C73F-457E-8F5C-640EDA0C0F08}">
      <dgm:prSet/>
      <dgm:spPr/>
      <dgm:t>
        <a:bodyPr/>
        <a:lstStyle/>
        <a:p>
          <a:endParaRPr lang="en-US"/>
        </a:p>
      </dgm:t>
    </dgm:pt>
    <dgm:pt modelId="{EB8ABCE1-9C17-46E6-BF99-78C13C799B7E}" type="sibTrans" cxnId="{AFFBDF15-C73F-457E-8F5C-640EDA0C0F08}">
      <dgm:prSet/>
      <dgm:spPr/>
      <dgm:t>
        <a:bodyPr/>
        <a:lstStyle/>
        <a:p>
          <a:endParaRPr lang="en-US"/>
        </a:p>
      </dgm:t>
    </dgm:pt>
    <dgm:pt modelId="{532D6CF1-9FEE-429A-BCC6-FC55BC28F1FA}">
      <dgm:prSet phldrT="[Text]"/>
      <dgm:spPr/>
      <dgm:t>
        <a:bodyPr/>
        <a:lstStyle/>
        <a:p>
          <a:r>
            <a:rPr lang="en-US" dirty="0"/>
            <a:t>Treated water distribution on base (MOU) and Oxnard Plain</a:t>
          </a:r>
        </a:p>
      </dgm:t>
    </dgm:pt>
    <dgm:pt modelId="{992380C4-488E-48A2-8BC3-A70D3EB4861F}" type="parTrans" cxnId="{1A4EC550-DB06-4B11-925F-A1DA9239D218}">
      <dgm:prSet/>
      <dgm:spPr/>
      <dgm:t>
        <a:bodyPr/>
        <a:lstStyle/>
        <a:p>
          <a:endParaRPr lang="en-US"/>
        </a:p>
      </dgm:t>
    </dgm:pt>
    <dgm:pt modelId="{AC7393D1-4760-4077-8392-027C5D34E8DF}" type="sibTrans" cxnId="{1A4EC550-DB06-4B11-925F-A1DA9239D218}">
      <dgm:prSet/>
      <dgm:spPr/>
      <dgm:t>
        <a:bodyPr/>
        <a:lstStyle/>
        <a:p>
          <a:endParaRPr lang="en-US"/>
        </a:p>
      </dgm:t>
    </dgm:pt>
    <dgm:pt modelId="{E18FC39A-A43E-4FB0-980E-E9CD58FA3196}">
      <dgm:prSet phldrT="[Text]"/>
      <dgm:spPr/>
      <dgm:t>
        <a:bodyPr/>
        <a:lstStyle/>
        <a:p>
          <a:r>
            <a:rPr lang="en-US" dirty="0"/>
            <a:t>Feasibility Study (</a:t>
          </a:r>
          <a:r>
            <a:rPr lang="en-US" b="1" dirty="0"/>
            <a:t>2019 SWRCB Prop 1 Round 2 Planning Grant</a:t>
          </a:r>
          <a:r>
            <a:rPr lang="en-US" dirty="0"/>
            <a:t>)</a:t>
          </a:r>
        </a:p>
      </dgm:t>
    </dgm:pt>
    <dgm:pt modelId="{1A638B13-7191-4719-BF3F-CA12704D88EC}" type="parTrans" cxnId="{B8739E40-5CC9-493C-A3A4-D23D7907DB2F}">
      <dgm:prSet/>
      <dgm:spPr/>
      <dgm:t>
        <a:bodyPr/>
        <a:lstStyle/>
        <a:p>
          <a:endParaRPr lang="en-US"/>
        </a:p>
      </dgm:t>
    </dgm:pt>
    <dgm:pt modelId="{5FAD6D23-4C9B-461B-9354-EFF06B98C41B}" type="sibTrans" cxnId="{B8739E40-5CC9-493C-A3A4-D23D7907DB2F}">
      <dgm:prSet/>
      <dgm:spPr/>
      <dgm:t>
        <a:bodyPr/>
        <a:lstStyle/>
        <a:p>
          <a:endParaRPr lang="en-US"/>
        </a:p>
      </dgm:t>
    </dgm:pt>
    <dgm:pt modelId="{8AC4C805-CF0B-4B6F-B6C3-6B41C078BB16}">
      <dgm:prSet phldrT="[Text]"/>
      <dgm:spPr/>
      <dgm:t>
        <a:bodyPr/>
        <a:lstStyle/>
        <a:p>
          <a:r>
            <a:rPr lang="en-US" dirty="0"/>
            <a:t>Design, CEQA, Permits</a:t>
          </a:r>
        </a:p>
      </dgm:t>
    </dgm:pt>
    <dgm:pt modelId="{B36E4B18-6D4E-4048-B7B3-14AF6F793F90}" type="parTrans" cxnId="{29FC5D29-372E-4F9C-A35B-E19352E55C7B}">
      <dgm:prSet/>
      <dgm:spPr/>
      <dgm:t>
        <a:bodyPr/>
        <a:lstStyle/>
        <a:p>
          <a:endParaRPr lang="en-US"/>
        </a:p>
      </dgm:t>
    </dgm:pt>
    <dgm:pt modelId="{8AD5D0C1-28B8-442F-8919-443F4ED26CAD}" type="sibTrans" cxnId="{29FC5D29-372E-4F9C-A35B-E19352E55C7B}">
      <dgm:prSet/>
      <dgm:spPr/>
      <dgm:t>
        <a:bodyPr/>
        <a:lstStyle/>
        <a:p>
          <a:endParaRPr lang="en-US"/>
        </a:p>
      </dgm:t>
    </dgm:pt>
    <dgm:pt modelId="{2430F2ED-A94A-4524-9E6B-1851E6D68E08}">
      <dgm:prSet phldrT="[Text]"/>
      <dgm:spPr/>
      <dgm:t>
        <a:bodyPr/>
        <a:lstStyle/>
        <a:p>
          <a:r>
            <a:rPr lang="en-US" dirty="0"/>
            <a:t>Fieldwork </a:t>
          </a:r>
        </a:p>
      </dgm:t>
    </dgm:pt>
    <dgm:pt modelId="{3FEE4D57-7F44-47F1-A1C6-B51688D585C2}" type="parTrans" cxnId="{98607469-E3B7-4AFC-8027-C38CE9BC6D2F}">
      <dgm:prSet/>
      <dgm:spPr/>
      <dgm:t>
        <a:bodyPr/>
        <a:lstStyle/>
        <a:p>
          <a:endParaRPr lang="en-US"/>
        </a:p>
      </dgm:t>
    </dgm:pt>
    <dgm:pt modelId="{75309471-26A4-4787-BD05-3F72099256AE}" type="sibTrans" cxnId="{98607469-E3B7-4AFC-8027-C38CE9BC6D2F}">
      <dgm:prSet/>
      <dgm:spPr/>
      <dgm:t>
        <a:bodyPr/>
        <a:lstStyle/>
        <a:p>
          <a:endParaRPr lang="en-US"/>
        </a:p>
      </dgm:t>
    </dgm:pt>
    <dgm:pt modelId="{1F8082B9-F4D2-4E1C-9496-050A523AF980}" type="pres">
      <dgm:prSet presAssocID="{79F93B9B-F3E9-40ED-83CF-6751FCAC4E8A}" presName="Name0" presStyleCnt="0">
        <dgm:presLayoutVars>
          <dgm:dir/>
          <dgm:animLvl val="lvl"/>
          <dgm:resizeHandles val="exact"/>
        </dgm:presLayoutVars>
      </dgm:prSet>
      <dgm:spPr/>
    </dgm:pt>
    <dgm:pt modelId="{EBA896D3-C431-4970-8299-776D0A0B7446}" type="pres">
      <dgm:prSet presAssocID="{B70F0852-9F0A-456F-A939-7E1E59C62473}" presName="linNode" presStyleCnt="0"/>
      <dgm:spPr/>
    </dgm:pt>
    <dgm:pt modelId="{EC294A39-D786-4A54-8B68-2DC246A26EEE}" type="pres">
      <dgm:prSet presAssocID="{B70F0852-9F0A-456F-A939-7E1E59C624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030FAEA-4979-4064-9419-BE64039AD18E}" type="pres">
      <dgm:prSet presAssocID="{B70F0852-9F0A-456F-A939-7E1E59C62473}" presName="descendantText" presStyleLbl="alignAccFollowNode1" presStyleIdx="0" presStyleCnt="3">
        <dgm:presLayoutVars>
          <dgm:bulletEnabled val="1"/>
        </dgm:presLayoutVars>
      </dgm:prSet>
      <dgm:spPr/>
    </dgm:pt>
    <dgm:pt modelId="{C25544DE-7C87-4489-B909-198CBCB4A922}" type="pres">
      <dgm:prSet presAssocID="{35550C8F-584C-41D9-829C-96A91D92F764}" presName="sp" presStyleCnt="0"/>
      <dgm:spPr/>
    </dgm:pt>
    <dgm:pt modelId="{053F334B-46A5-45B2-95BD-92FB034A72F4}" type="pres">
      <dgm:prSet presAssocID="{A0E16B8A-CF4A-4BAC-9F6B-A7E4E0F13211}" presName="linNode" presStyleCnt="0"/>
      <dgm:spPr/>
    </dgm:pt>
    <dgm:pt modelId="{98487A66-A575-44AD-873C-9F577A86980D}" type="pres">
      <dgm:prSet presAssocID="{A0E16B8A-CF4A-4BAC-9F6B-A7E4E0F1321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6ADDF14-2D09-439C-8771-021F45DBC11D}" type="pres">
      <dgm:prSet presAssocID="{A0E16B8A-CF4A-4BAC-9F6B-A7E4E0F13211}" presName="descendantText" presStyleLbl="alignAccFollowNode1" presStyleIdx="1" presStyleCnt="3">
        <dgm:presLayoutVars>
          <dgm:bulletEnabled val="1"/>
        </dgm:presLayoutVars>
      </dgm:prSet>
      <dgm:spPr/>
    </dgm:pt>
    <dgm:pt modelId="{9192CE88-8D4A-4E5B-B556-A0866BBEF5A4}" type="pres">
      <dgm:prSet presAssocID="{3BB3852D-ED31-424B-A441-F4323B8121FD}" presName="sp" presStyleCnt="0"/>
      <dgm:spPr/>
    </dgm:pt>
    <dgm:pt modelId="{FD5F240E-CE66-4EF0-B077-5F2F609E8482}" type="pres">
      <dgm:prSet presAssocID="{D8E4602E-0884-411D-BC9C-3BB3A95E05DC}" presName="linNode" presStyleCnt="0"/>
      <dgm:spPr/>
    </dgm:pt>
    <dgm:pt modelId="{3F93CD5B-5A9C-46A1-931D-F09ACAD668EE}" type="pres">
      <dgm:prSet presAssocID="{D8E4602E-0884-411D-BC9C-3BB3A95E05D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054BD29-4215-44CE-B9C2-9E53995639B4}" type="pres">
      <dgm:prSet presAssocID="{D8E4602E-0884-411D-BC9C-3BB3A95E05D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DBA1602-24E0-4162-B605-322DD5B93876}" srcId="{79F93B9B-F3E9-40ED-83CF-6751FCAC4E8A}" destId="{D8E4602E-0884-411D-BC9C-3BB3A95E05DC}" srcOrd="2" destOrd="0" parTransId="{C12B44A5-B5C2-4B51-9B39-048D2DAF9C8F}" sibTransId="{C9F98D7F-BA67-4AD5-B5A4-69CFFA629EA2}"/>
    <dgm:cxn modelId="{A58EB703-1751-4E71-AD6A-CDEDE5CB2046}" type="presOf" srcId="{79F93B9B-F3E9-40ED-83CF-6751FCAC4E8A}" destId="{1F8082B9-F4D2-4E1C-9496-050A523AF980}" srcOrd="0" destOrd="0" presId="urn:microsoft.com/office/officeart/2005/8/layout/vList5"/>
    <dgm:cxn modelId="{F1E56708-95E6-486F-B257-BFCF8809CF18}" type="presOf" srcId="{2430F2ED-A94A-4524-9E6B-1851E6D68E08}" destId="{5030FAEA-4979-4064-9419-BE64039AD18E}" srcOrd="0" destOrd="2" presId="urn:microsoft.com/office/officeart/2005/8/layout/vList5"/>
    <dgm:cxn modelId="{AFEAEC0E-C0C6-4D02-8CA8-6068C911B101}" type="presOf" srcId="{D8E4602E-0884-411D-BC9C-3BB3A95E05DC}" destId="{3F93CD5B-5A9C-46A1-931D-F09ACAD668EE}" srcOrd="0" destOrd="0" presId="urn:microsoft.com/office/officeart/2005/8/layout/vList5"/>
    <dgm:cxn modelId="{AFFBDF15-C73F-457E-8F5C-640EDA0C0F08}" srcId="{D8E4602E-0884-411D-BC9C-3BB3A95E05DC}" destId="{7346C29C-9990-4B6B-9A7C-AE5D4823501D}" srcOrd="1" destOrd="0" parTransId="{A9B3FF40-A34A-4784-909D-3E74CF8879B4}" sibTransId="{EB8ABCE1-9C17-46E6-BF99-78C13C799B7E}"/>
    <dgm:cxn modelId="{0440B41F-8378-4488-8079-35EF58E1149F}" type="presOf" srcId="{E18FC39A-A43E-4FB0-980E-E9CD58FA3196}" destId="{5030FAEA-4979-4064-9419-BE64039AD18E}" srcOrd="0" destOrd="0" presId="urn:microsoft.com/office/officeart/2005/8/layout/vList5"/>
    <dgm:cxn modelId="{131F3828-826B-4DE3-A8DA-A1E47AB2FAAB}" srcId="{D8E4602E-0884-411D-BC9C-3BB3A95E05DC}" destId="{6D65550C-2ADF-4A98-87E7-2D0EA8464636}" srcOrd="0" destOrd="0" parTransId="{0400C694-903A-4C3B-97F2-DCF21439169A}" sibTransId="{33D974F7-329C-4740-A078-859A0BB40C25}"/>
    <dgm:cxn modelId="{29FC5D29-372E-4F9C-A35B-E19352E55C7B}" srcId="{B70F0852-9F0A-456F-A939-7E1E59C62473}" destId="{8AC4C805-CF0B-4B6F-B6C3-6B41C078BB16}" srcOrd="1" destOrd="0" parTransId="{B36E4B18-6D4E-4048-B7B3-14AF6F793F90}" sibTransId="{8AD5D0C1-28B8-442F-8919-443F4ED26CAD}"/>
    <dgm:cxn modelId="{9E3E1B31-EDE0-4484-B6C4-2ADC4BC8FEF5}" type="presOf" srcId="{6D65550C-2ADF-4A98-87E7-2D0EA8464636}" destId="{1054BD29-4215-44CE-B9C2-9E53995639B4}" srcOrd="0" destOrd="0" presId="urn:microsoft.com/office/officeart/2005/8/layout/vList5"/>
    <dgm:cxn modelId="{31C20E32-7C38-494B-AA02-BBB3DF296721}" type="presOf" srcId="{B6C79C6F-E411-4D4F-A177-D533DEEA1394}" destId="{66ADDF14-2D09-439C-8771-021F45DBC11D}" srcOrd="0" destOrd="1" presId="urn:microsoft.com/office/officeart/2005/8/layout/vList5"/>
    <dgm:cxn modelId="{2DD4EA3F-FFEA-4D3E-BD19-0905E1AF31D9}" type="presOf" srcId="{A0E16B8A-CF4A-4BAC-9F6B-A7E4E0F13211}" destId="{98487A66-A575-44AD-873C-9F577A86980D}" srcOrd="0" destOrd="0" presId="urn:microsoft.com/office/officeart/2005/8/layout/vList5"/>
    <dgm:cxn modelId="{B8739E40-5CC9-493C-A3A4-D23D7907DB2F}" srcId="{B70F0852-9F0A-456F-A939-7E1E59C62473}" destId="{E18FC39A-A43E-4FB0-980E-E9CD58FA3196}" srcOrd="0" destOrd="0" parTransId="{1A638B13-7191-4719-BF3F-CA12704D88EC}" sibTransId="{5FAD6D23-4C9B-461B-9354-EFF06B98C41B}"/>
    <dgm:cxn modelId="{1A4EC550-DB06-4B11-925F-A1DA9239D218}" srcId="{D8E4602E-0884-411D-BC9C-3BB3A95E05DC}" destId="{532D6CF1-9FEE-429A-BCC6-FC55BC28F1FA}" srcOrd="2" destOrd="0" parTransId="{992380C4-488E-48A2-8BC3-A70D3EB4861F}" sibTransId="{AC7393D1-4760-4077-8392-027C5D34E8DF}"/>
    <dgm:cxn modelId="{98607469-E3B7-4AFC-8027-C38CE9BC6D2F}" srcId="{B70F0852-9F0A-456F-A939-7E1E59C62473}" destId="{2430F2ED-A94A-4524-9E6B-1851E6D68E08}" srcOrd="2" destOrd="0" parTransId="{3FEE4D57-7F44-47F1-A1C6-B51688D585C2}" sibTransId="{75309471-26A4-4787-BD05-3F72099256AE}"/>
    <dgm:cxn modelId="{C10D247A-8346-4414-A82F-8F692EBD3583}" type="presOf" srcId="{B70F0852-9F0A-456F-A939-7E1E59C62473}" destId="{EC294A39-D786-4A54-8B68-2DC246A26EEE}" srcOrd="0" destOrd="0" presId="urn:microsoft.com/office/officeart/2005/8/layout/vList5"/>
    <dgm:cxn modelId="{C03D9BA2-0675-4064-ACD3-C7FC5146DFB8}" type="presOf" srcId="{532D6CF1-9FEE-429A-BCC6-FC55BC28F1FA}" destId="{1054BD29-4215-44CE-B9C2-9E53995639B4}" srcOrd="0" destOrd="2" presId="urn:microsoft.com/office/officeart/2005/8/layout/vList5"/>
    <dgm:cxn modelId="{3611EDBA-3E3A-4064-B875-D4D67B983EC3}" type="presOf" srcId="{EA3F7E8B-DDC4-494E-B87A-0AE3ED83021A}" destId="{66ADDF14-2D09-439C-8771-021F45DBC11D}" srcOrd="0" destOrd="0" presId="urn:microsoft.com/office/officeart/2005/8/layout/vList5"/>
    <dgm:cxn modelId="{F591EABC-5C34-41AC-94E8-65070C4D6E21}" type="presOf" srcId="{7346C29C-9990-4B6B-9A7C-AE5D4823501D}" destId="{1054BD29-4215-44CE-B9C2-9E53995639B4}" srcOrd="0" destOrd="1" presId="urn:microsoft.com/office/officeart/2005/8/layout/vList5"/>
    <dgm:cxn modelId="{DA913BC5-601C-44AB-8EC5-49A5BB871BCF}" srcId="{79F93B9B-F3E9-40ED-83CF-6751FCAC4E8A}" destId="{A0E16B8A-CF4A-4BAC-9F6B-A7E4E0F13211}" srcOrd="1" destOrd="0" parTransId="{38881CB4-4A48-4624-83B1-74944A0022CA}" sibTransId="{3BB3852D-ED31-424B-A441-F4323B8121FD}"/>
    <dgm:cxn modelId="{71DBC9D9-3FA2-43E3-858D-148DFC8FDA2B}" srcId="{A0E16B8A-CF4A-4BAC-9F6B-A7E4E0F13211}" destId="{EA3F7E8B-DDC4-494E-B87A-0AE3ED83021A}" srcOrd="0" destOrd="0" parTransId="{C032E12D-981C-453E-8EA4-28EF40E760E9}" sibTransId="{30DDF6C8-90D0-4D81-8587-20B8CA666D55}"/>
    <dgm:cxn modelId="{8B0A65DA-BC1F-4327-8AD2-04895CAFC1C3}" srcId="{A0E16B8A-CF4A-4BAC-9F6B-A7E4E0F13211}" destId="{B6C79C6F-E411-4D4F-A177-D533DEEA1394}" srcOrd="1" destOrd="0" parTransId="{622BCD6F-D4A8-4812-81C8-DF8930CCC9F0}" sibTransId="{CCFF4634-DE28-42BF-B3A5-A41DE1ABBE6D}"/>
    <dgm:cxn modelId="{AD46A4E5-EA04-4963-9050-613C8019041C}" srcId="{79F93B9B-F3E9-40ED-83CF-6751FCAC4E8A}" destId="{B70F0852-9F0A-456F-A939-7E1E59C62473}" srcOrd="0" destOrd="0" parTransId="{E52374F0-958D-43D9-AC97-82CA11068493}" sibTransId="{35550C8F-584C-41D9-829C-96A91D92F764}"/>
    <dgm:cxn modelId="{05107CF6-21B1-4A61-B5F7-BAE81AC7493F}" type="presOf" srcId="{8AC4C805-CF0B-4B6F-B6C3-6B41C078BB16}" destId="{5030FAEA-4979-4064-9419-BE64039AD18E}" srcOrd="0" destOrd="1" presId="urn:microsoft.com/office/officeart/2005/8/layout/vList5"/>
    <dgm:cxn modelId="{36DF234B-E520-4182-A76D-C51C8FC96B53}" type="presParOf" srcId="{1F8082B9-F4D2-4E1C-9496-050A523AF980}" destId="{EBA896D3-C431-4970-8299-776D0A0B7446}" srcOrd="0" destOrd="0" presId="urn:microsoft.com/office/officeart/2005/8/layout/vList5"/>
    <dgm:cxn modelId="{7C625EF7-2C1C-4329-8202-1137DD8A9EFC}" type="presParOf" srcId="{EBA896D3-C431-4970-8299-776D0A0B7446}" destId="{EC294A39-D786-4A54-8B68-2DC246A26EEE}" srcOrd="0" destOrd="0" presId="urn:microsoft.com/office/officeart/2005/8/layout/vList5"/>
    <dgm:cxn modelId="{16CA40F9-2001-466C-A887-ABFCA52CBE62}" type="presParOf" srcId="{EBA896D3-C431-4970-8299-776D0A0B7446}" destId="{5030FAEA-4979-4064-9419-BE64039AD18E}" srcOrd="1" destOrd="0" presId="urn:microsoft.com/office/officeart/2005/8/layout/vList5"/>
    <dgm:cxn modelId="{5B8D0FDB-C7B5-4246-A1A5-B894886A1359}" type="presParOf" srcId="{1F8082B9-F4D2-4E1C-9496-050A523AF980}" destId="{C25544DE-7C87-4489-B909-198CBCB4A922}" srcOrd="1" destOrd="0" presId="urn:microsoft.com/office/officeart/2005/8/layout/vList5"/>
    <dgm:cxn modelId="{F9E566B0-26BF-44E0-952E-C280A3EDED3F}" type="presParOf" srcId="{1F8082B9-F4D2-4E1C-9496-050A523AF980}" destId="{053F334B-46A5-45B2-95BD-92FB034A72F4}" srcOrd="2" destOrd="0" presId="urn:microsoft.com/office/officeart/2005/8/layout/vList5"/>
    <dgm:cxn modelId="{0D53AF8D-FA2E-413E-8886-7EDA207242A9}" type="presParOf" srcId="{053F334B-46A5-45B2-95BD-92FB034A72F4}" destId="{98487A66-A575-44AD-873C-9F577A86980D}" srcOrd="0" destOrd="0" presId="urn:microsoft.com/office/officeart/2005/8/layout/vList5"/>
    <dgm:cxn modelId="{E9F62DA2-BCAA-45B6-88D0-E494CE33E48D}" type="presParOf" srcId="{053F334B-46A5-45B2-95BD-92FB034A72F4}" destId="{66ADDF14-2D09-439C-8771-021F45DBC11D}" srcOrd="1" destOrd="0" presId="urn:microsoft.com/office/officeart/2005/8/layout/vList5"/>
    <dgm:cxn modelId="{1A5BDB05-E3AF-4D82-BFC6-BF32BCCCA449}" type="presParOf" srcId="{1F8082B9-F4D2-4E1C-9496-050A523AF980}" destId="{9192CE88-8D4A-4E5B-B556-A0866BBEF5A4}" srcOrd="3" destOrd="0" presId="urn:microsoft.com/office/officeart/2005/8/layout/vList5"/>
    <dgm:cxn modelId="{8814E259-42CE-45B3-BE77-A3A32566BC6A}" type="presParOf" srcId="{1F8082B9-F4D2-4E1C-9496-050A523AF980}" destId="{FD5F240E-CE66-4EF0-B077-5F2F609E8482}" srcOrd="4" destOrd="0" presId="urn:microsoft.com/office/officeart/2005/8/layout/vList5"/>
    <dgm:cxn modelId="{5C4E126A-44D5-4013-BFB4-7F05ED50B7C1}" type="presParOf" srcId="{FD5F240E-CE66-4EF0-B077-5F2F609E8482}" destId="{3F93CD5B-5A9C-46A1-931D-F09ACAD668EE}" srcOrd="0" destOrd="0" presId="urn:microsoft.com/office/officeart/2005/8/layout/vList5"/>
    <dgm:cxn modelId="{31978378-A646-4B70-A806-0CAB92564622}" type="presParOf" srcId="{FD5F240E-CE66-4EF0-B077-5F2F609E8482}" destId="{1054BD29-4215-44CE-B9C2-9E53995639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0FAEA-4979-4064-9419-BE64039AD18E}">
      <dsp:nvSpPr>
        <dsp:cNvPr id="0" name=""/>
        <dsp:cNvSpPr/>
      </dsp:nvSpPr>
      <dsp:spPr>
        <a:xfrm rot="5400000">
          <a:off x="6638301" y="-2632336"/>
          <a:ext cx="1255285" cy="68385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Feasibility Study (</a:t>
          </a:r>
          <a:r>
            <a:rPr lang="en-US" sz="1800" b="1" kern="1200" dirty="0"/>
            <a:t>2019 SWRCB Prop 1 Round 2 Planning Grant</a:t>
          </a:r>
          <a:r>
            <a:rPr lang="en-US" sz="18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Design, CEQA, Permits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Fieldwork </a:t>
          </a:r>
        </a:p>
      </dsp:txBody>
      <dsp:txXfrm rot="-5400000">
        <a:off x="3846676" y="220567"/>
        <a:ext cx="6777257" cy="1132729"/>
      </dsp:txXfrm>
    </dsp:sp>
    <dsp:sp modelId="{EC294A39-D786-4A54-8B68-2DC246A26EEE}">
      <dsp:nvSpPr>
        <dsp:cNvPr id="0" name=""/>
        <dsp:cNvSpPr/>
      </dsp:nvSpPr>
      <dsp:spPr>
        <a:xfrm>
          <a:off x="0" y="2377"/>
          <a:ext cx="3846676" cy="1569107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Phase 1A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(Exploration Phase)</a:t>
          </a:r>
        </a:p>
      </dsp:txBody>
      <dsp:txXfrm>
        <a:off x="76597" y="78974"/>
        <a:ext cx="3693482" cy="1415913"/>
      </dsp:txXfrm>
    </dsp:sp>
    <dsp:sp modelId="{66ADDF14-2D09-439C-8771-021F45DBC11D}">
      <dsp:nvSpPr>
        <dsp:cNvPr id="0" name=""/>
        <dsp:cNvSpPr/>
      </dsp:nvSpPr>
      <dsp:spPr>
        <a:xfrm rot="5400000">
          <a:off x="6638301" y="-984774"/>
          <a:ext cx="1255285" cy="68385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Monitoring Wells (</a:t>
          </a:r>
          <a:r>
            <a:rPr lang="en-US" sz="1800" b="1" i="0" kern="1200" cap="none" baseline="0" dirty="0"/>
            <a:t>2022 DWR SGM Grant</a:t>
          </a:r>
          <a:r>
            <a:rPr lang="en-US" sz="18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Extraction Wells,  Pipelines, and Point of Groundwater Discharge  </a:t>
          </a:r>
          <a:r>
            <a:rPr lang="en-US" sz="1800" b="1" kern="1200" dirty="0"/>
            <a:t>(2022 SWRCB Prop 1 Round 3 Implementation Grant – </a:t>
          </a:r>
          <a:r>
            <a:rPr lang="en-US" sz="1800" b="1" i="1" kern="1200" dirty="0"/>
            <a:t>award pending</a:t>
          </a:r>
          <a:r>
            <a:rPr lang="en-US" sz="1800" i="0" kern="1200" dirty="0"/>
            <a:t>)</a:t>
          </a:r>
          <a:endParaRPr lang="en-US" sz="1800" kern="1200" dirty="0"/>
        </a:p>
      </dsp:txBody>
      <dsp:txXfrm rot="-5400000">
        <a:off x="3846676" y="1868129"/>
        <a:ext cx="6777257" cy="1132729"/>
      </dsp:txXfrm>
    </dsp:sp>
    <dsp:sp modelId="{98487A66-A575-44AD-873C-9F577A86980D}">
      <dsp:nvSpPr>
        <dsp:cNvPr id="0" name=""/>
        <dsp:cNvSpPr/>
      </dsp:nvSpPr>
      <dsp:spPr>
        <a:xfrm>
          <a:off x="0" y="1649939"/>
          <a:ext cx="3846676" cy="1569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Phase 1B </a:t>
          </a:r>
          <a:r>
            <a:rPr lang="en-US" sz="2800" kern="1200" dirty="0"/>
            <a:t>(Implementation  Phase)</a:t>
          </a:r>
        </a:p>
      </dsp:txBody>
      <dsp:txXfrm>
        <a:off x="76597" y="1726536"/>
        <a:ext cx="3693482" cy="1415913"/>
      </dsp:txXfrm>
    </dsp:sp>
    <dsp:sp modelId="{1054BD29-4215-44CE-B9C2-9E53995639B4}">
      <dsp:nvSpPr>
        <dsp:cNvPr id="0" name=""/>
        <dsp:cNvSpPr/>
      </dsp:nvSpPr>
      <dsp:spPr>
        <a:xfrm rot="5400000">
          <a:off x="6638301" y="662788"/>
          <a:ext cx="1255285" cy="68385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Expanded extraction well field and monitoring wells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Water treatment and brine disposal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Treated water distribution on base (MOU) and Oxnard Plain</a:t>
          </a:r>
        </a:p>
      </dsp:txBody>
      <dsp:txXfrm rot="-5400000">
        <a:off x="3846676" y="3515691"/>
        <a:ext cx="6777257" cy="1132729"/>
      </dsp:txXfrm>
    </dsp:sp>
    <dsp:sp modelId="{3F93CD5B-5A9C-46A1-931D-F09ACAD668EE}">
      <dsp:nvSpPr>
        <dsp:cNvPr id="0" name=""/>
        <dsp:cNvSpPr/>
      </dsp:nvSpPr>
      <dsp:spPr>
        <a:xfrm>
          <a:off x="0" y="3297502"/>
          <a:ext cx="3846676" cy="156910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Phase 2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(Build-out Phase)</a:t>
          </a:r>
        </a:p>
      </dsp:txBody>
      <dsp:txXfrm>
        <a:off x="76597" y="3374099"/>
        <a:ext cx="3693482" cy="141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0.08289</cdr:x>
      <cdr:y>0.43149</cdr:y>
    </cdr:from>
    <cdr:to>
      <cdr:x>0.97039</cdr:x>
      <cdr:y>0.91729</cdr:y>
    </cdr:to>
    <cdr:sp macro="" textlink="">
      <cdr:nvSpPr>
        <cdr:cNvPr id="12" name="Freeform 11"/>
        <cdr:cNvSpPr/>
      </cdr:nvSpPr>
      <cdr:spPr>
        <a:xfrm xmlns:a="http://schemas.openxmlformats.org/drawingml/2006/main">
          <a:off x="732718" y="2199639"/>
          <a:ext cx="7844753" cy="2476504"/>
        </a:xfrm>
        <a:custGeom xmlns:a="http://schemas.openxmlformats.org/drawingml/2006/main">
          <a:avLst/>
          <a:gdLst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28" fmla="*/ 0 w 7863840"/>
            <a:gd name="connsiteY28" fmla="*/ 4038600 h 4061460"/>
            <a:gd name="connsiteX0" fmla="*/ 0 w 7860030"/>
            <a:gd name="connsiteY0" fmla="*/ 4050030 h 4061460"/>
            <a:gd name="connsiteX1" fmla="*/ 3810 w 7860030"/>
            <a:gd name="connsiteY1" fmla="*/ 262128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291840 w 7860030"/>
            <a:gd name="connsiteY10" fmla="*/ 322326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0 w 7860030"/>
            <a:gd name="connsiteY27" fmla="*/ 4050030 h 406146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162050 w 7860030"/>
            <a:gd name="connsiteY2" fmla="*/ 2270760 h 4053840"/>
            <a:gd name="connsiteX3" fmla="*/ 1322070 w 7860030"/>
            <a:gd name="connsiteY3" fmla="*/ 2240280 h 4053840"/>
            <a:gd name="connsiteX4" fmla="*/ 1512570 w 7860030"/>
            <a:gd name="connsiteY4" fmla="*/ 2232660 h 4053840"/>
            <a:gd name="connsiteX5" fmla="*/ 1893570 w 7860030"/>
            <a:gd name="connsiteY5" fmla="*/ 2308860 h 4053840"/>
            <a:gd name="connsiteX6" fmla="*/ 2145030 w 7860030"/>
            <a:gd name="connsiteY6" fmla="*/ 2415540 h 4053840"/>
            <a:gd name="connsiteX7" fmla="*/ 2514600 w 7860030"/>
            <a:gd name="connsiteY7" fmla="*/ 2602230 h 4053840"/>
            <a:gd name="connsiteX8" fmla="*/ 2800350 w 7860030"/>
            <a:gd name="connsiteY8" fmla="*/ 2807970 h 4053840"/>
            <a:gd name="connsiteX9" fmla="*/ 3051810 w 7860030"/>
            <a:gd name="connsiteY9" fmla="*/ 3032760 h 4053840"/>
            <a:gd name="connsiteX10" fmla="*/ 3307080 w 7860030"/>
            <a:gd name="connsiteY10" fmla="*/ 3211830 h 4053840"/>
            <a:gd name="connsiteX11" fmla="*/ 3509010 w 7860030"/>
            <a:gd name="connsiteY11" fmla="*/ 3299460 h 4053840"/>
            <a:gd name="connsiteX12" fmla="*/ 3775710 w 7860030"/>
            <a:gd name="connsiteY12" fmla="*/ 3337560 h 4053840"/>
            <a:gd name="connsiteX13" fmla="*/ 4080510 w 7860030"/>
            <a:gd name="connsiteY13" fmla="*/ 3337560 h 4053840"/>
            <a:gd name="connsiteX14" fmla="*/ 4484370 w 7860030"/>
            <a:gd name="connsiteY14" fmla="*/ 3261360 h 4053840"/>
            <a:gd name="connsiteX15" fmla="*/ 4812030 w 7860030"/>
            <a:gd name="connsiteY15" fmla="*/ 3154680 h 4053840"/>
            <a:gd name="connsiteX16" fmla="*/ 5010150 w 7860030"/>
            <a:gd name="connsiteY16" fmla="*/ 3048000 h 4053840"/>
            <a:gd name="connsiteX17" fmla="*/ 5452110 w 7860030"/>
            <a:gd name="connsiteY17" fmla="*/ 2712720 h 4053840"/>
            <a:gd name="connsiteX18" fmla="*/ 5859780 w 7860030"/>
            <a:gd name="connsiteY18" fmla="*/ 2354580 h 4053840"/>
            <a:gd name="connsiteX19" fmla="*/ 6107430 w 7860030"/>
            <a:gd name="connsiteY19" fmla="*/ 2042160 h 4053840"/>
            <a:gd name="connsiteX20" fmla="*/ 6320790 w 7860030"/>
            <a:gd name="connsiteY20" fmla="*/ 1714500 h 4053840"/>
            <a:gd name="connsiteX21" fmla="*/ 6518910 w 7860030"/>
            <a:gd name="connsiteY21" fmla="*/ 1508760 h 4053840"/>
            <a:gd name="connsiteX22" fmla="*/ 6930390 w 7860030"/>
            <a:gd name="connsiteY22" fmla="*/ 1188720 h 4053840"/>
            <a:gd name="connsiteX23" fmla="*/ 7265670 w 7860030"/>
            <a:gd name="connsiteY23" fmla="*/ 914400 h 4053840"/>
            <a:gd name="connsiteX24" fmla="*/ 7376160 w 7860030"/>
            <a:gd name="connsiteY24" fmla="*/ 811530 h 4053840"/>
            <a:gd name="connsiteX25" fmla="*/ 7860030 w 7860030"/>
            <a:gd name="connsiteY25" fmla="*/ 0 h 4053840"/>
            <a:gd name="connsiteX26" fmla="*/ 7860030 w 7860030"/>
            <a:gd name="connsiteY26" fmla="*/ 4053840 h 4053840"/>
            <a:gd name="connsiteX27" fmla="*/ 0 w 786003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1177290 w 7875270"/>
            <a:gd name="connsiteY2" fmla="*/ 2270760 h 4053840"/>
            <a:gd name="connsiteX3" fmla="*/ 1337310 w 7875270"/>
            <a:gd name="connsiteY3" fmla="*/ 224028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337310 w 7875270"/>
            <a:gd name="connsiteY3" fmla="*/ 224028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75510 w 7875270"/>
            <a:gd name="connsiteY6" fmla="*/ 198501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75510 w 7875270"/>
            <a:gd name="connsiteY6" fmla="*/ 198501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02480 w 7875270"/>
            <a:gd name="connsiteY12" fmla="*/ 180975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10100 w 7875270"/>
            <a:gd name="connsiteY12" fmla="*/ 182880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24500 w 7875270"/>
            <a:gd name="connsiteY17" fmla="*/ 158115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24500 w 7875270"/>
            <a:gd name="connsiteY17" fmla="*/ 1581150 h 4053840"/>
            <a:gd name="connsiteX18" fmla="*/ 5897880 w 7875270"/>
            <a:gd name="connsiteY18" fmla="*/ 131064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897880 w 7875270"/>
            <a:gd name="connsiteY18" fmla="*/ 131064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6122670 w 7875270"/>
            <a:gd name="connsiteY18" fmla="*/ 2042160 h 4053840"/>
            <a:gd name="connsiteX19" fmla="*/ 6336030 w 7875270"/>
            <a:gd name="connsiteY19" fmla="*/ 171450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36030 w 7875270"/>
            <a:gd name="connsiteY19" fmla="*/ 171450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288530 w 7875270"/>
            <a:gd name="connsiteY22" fmla="*/ 84582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8100 w 7875270"/>
            <a:gd name="connsiteY10" fmla="*/ 185166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1877077 w 7875270"/>
            <a:gd name="connsiteY6" fmla="*/ 1922797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037099 w 7875270"/>
            <a:gd name="connsiteY6" fmla="*/ 1838976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2037099 w 7875270"/>
            <a:gd name="connsiteY6" fmla="*/ 1838976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49729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49729 h 4053840"/>
            <a:gd name="connsiteX17" fmla="*/ 5250181 w 7875270"/>
            <a:gd name="connsiteY17" fmla="*/ 156972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49729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38299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1960898 w 7875270"/>
            <a:gd name="connsiteY7" fmla="*/ 1846596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067579 w 7875270"/>
            <a:gd name="connsiteY7" fmla="*/ 1850406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2067579 w 7875270"/>
            <a:gd name="connsiteY7" fmla="*/ 1850406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6316980 w 7875270"/>
            <a:gd name="connsiteY18" fmla="*/ 1139190 h 4053840"/>
            <a:gd name="connsiteX19" fmla="*/ 6598920 w 7875270"/>
            <a:gd name="connsiteY19" fmla="*/ 1055370 h 4053840"/>
            <a:gd name="connsiteX20" fmla="*/ 7021830 w 7875270"/>
            <a:gd name="connsiteY20" fmla="*/ 937260 h 4053840"/>
            <a:gd name="connsiteX21" fmla="*/ 7391400 w 7875270"/>
            <a:gd name="connsiteY21" fmla="*/ 811530 h 4053840"/>
            <a:gd name="connsiteX22" fmla="*/ 7875270 w 7875270"/>
            <a:gd name="connsiteY22" fmla="*/ 0 h 4053840"/>
            <a:gd name="connsiteX23" fmla="*/ 7875270 w 7875270"/>
            <a:gd name="connsiteY23" fmla="*/ 4053840 h 4053840"/>
            <a:gd name="connsiteX24" fmla="*/ 15240 w 7875270"/>
            <a:gd name="connsiteY24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6598920 w 7875270"/>
            <a:gd name="connsiteY18" fmla="*/ 1055370 h 4053840"/>
            <a:gd name="connsiteX19" fmla="*/ 7021830 w 7875270"/>
            <a:gd name="connsiteY19" fmla="*/ 937260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7021830 w 7875270"/>
            <a:gd name="connsiteY18" fmla="*/ 937260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7391400 w 7875270"/>
            <a:gd name="connsiteY18" fmla="*/ 811530 h 4053840"/>
            <a:gd name="connsiteX19" fmla="*/ 7875270 w 7875270"/>
            <a:gd name="connsiteY19" fmla="*/ 0 h 4053840"/>
            <a:gd name="connsiteX20" fmla="*/ 7875270 w 7875270"/>
            <a:gd name="connsiteY20" fmla="*/ 4053840 h 4053840"/>
            <a:gd name="connsiteX21" fmla="*/ 15240 w 7875270"/>
            <a:gd name="connsiteY2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51293 w 7875270"/>
            <a:gd name="connsiteY7" fmla="*/ 1404632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24623 w 7875270"/>
            <a:gd name="connsiteY7" fmla="*/ 1515123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43449 w 7875270"/>
            <a:gd name="connsiteY16" fmla="*/ 1013453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43449 w 7875270"/>
            <a:gd name="connsiteY16" fmla="*/ 1013453 h 4053840"/>
            <a:gd name="connsiteX17" fmla="*/ 4903469 w 7875270"/>
            <a:gd name="connsiteY17" fmla="*/ 948682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1983758 w 7875270"/>
            <a:gd name="connsiteY9" fmla="*/ 1282711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033289 w 7875270"/>
            <a:gd name="connsiteY9" fmla="*/ 1191270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2033289 w 7875270"/>
            <a:gd name="connsiteY9" fmla="*/ 1191270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43449 w 7875270"/>
            <a:gd name="connsiteY16" fmla="*/ 1013453 h 4053840"/>
            <a:gd name="connsiteX17" fmla="*/ 4903469 w 7875270"/>
            <a:gd name="connsiteY17" fmla="*/ 948682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271014 w 7875270"/>
            <a:gd name="connsiteY12" fmla="*/ 1162044 h 4053840"/>
            <a:gd name="connsiteX13" fmla="*/ 4385312 w 7875270"/>
            <a:gd name="connsiteY13" fmla="*/ 1142994 h 4053840"/>
            <a:gd name="connsiteX14" fmla="*/ 4522470 w 7875270"/>
            <a:gd name="connsiteY14" fmla="*/ 1108704 h 4053840"/>
            <a:gd name="connsiteX15" fmla="*/ 4743449 w 7875270"/>
            <a:gd name="connsiteY15" fmla="*/ 1013453 h 4053840"/>
            <a:gd name="connsiteX16" fmla="*/ 4903469 w 7875270"/>
            <a:gd name="connsiteY16" fmla="*/ 948682 h 4053840"/>
            <a:gd name="connsiteX17" fmla="*/ 5154931 w 7875270"/>
            <a:gd name="connsiteY17" fmla="*/ 914393 h 4053840"/>
            <a:gd name="connsiteX18" fmla="*/ 7391400 w 7875270"/>
            <a:gd name="connsiteY18" fmla="*/ 811530 h 4053840"/>
            <a:gd name="connsiteX19" fmla="*/ 7875270 w 7875270"/>
            <a:gd name="connsiteY19" fmla="*/ 0 h 4053840"/>
            <a:gd name="connsiteX20" fmla="*/ 7875270 w 7875270"/>
            <a:gd name="connsiteY20" fmla="*/ 4053840 h 4053840"/>
            <a:gd name="connsiteX21" fmla="*/ 15240 w 7875270"/>
            <a:gd name="connsiteY2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385312 w 7875270"/>
            <a:gd name="connsiteY12" fmla="*/ 1142994 h 4053840"/>
            <a:gd name="connsiteX13" fmla="*/ 4522470 w 7875270"/>
            <a:gd name="connsiteY13" fmla="*/ 1108704 h 4053840"/>
            <a:gd name="connsiteX14" fmla="*/ 4743449 w 7875270"/>
            <a:gd name="connsiteY14" fmla="*/ 1013453 h 4053840"/>
            <a:gd name="connsiteX15" fmla="*/ 4903469 w 7875270"/>
            <a:gd name="connsiteY15" fmla="*/ 948682 h 4053840"/>
            <a:gd name="connsiteX16" fmla="*/ 5154931 w 7875270"/>
            <a:gd name="connsiteY16" fmla="*/ 914393 h 4053840"/>
            <a:gd name="connsiteX17" fmla="*/ 7391400 w 7875270"/>
            <a:gd name="connsiteY17" fmla="*/ 811530 h 4053840"/>
            <a:gd name="connsiteX18" fmla="*/ 7875270 w 7875270"/>
            <a:gd name="connsiteY18" fmla="*/ 0 h 4053840"/>
            <a:gd name="connsiteX19" fmla="*/ 7875270 w 7875270"/>
            <a:gd name="connsiteY19" fmla="*/ 4053840 h 4053840"/>
            <a:gd name="connsiteX20" fmla="*/ 15240 w 7875270"/>
            <a:gd name="connsiteY20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522470 w 7875270"/>
            <a:gd name="connsiteY12" fmla="*/ 1108704 h 4053840"/>
            <a:gd name="connsiteX13" fmla="*/ 4743449 w 7875270"/>
            <a:gd name="connsiteY13" fmla="*/ 1013453 h 4053840"/>
            <a:gd name="connsiteX14" fmla="*/ 4903469 w 7875270"/>
            <a:gd name="connsiteY14" fmla="*/ 948682 h 4053840"/>
            <a:gd name="connsiteX15" fmla="*/ 5154931 w 7875270"/>
            <a:gd name="connsiteY15" fmla="*/ 914393 h 4053840"/>
            <a:gd name="connsiteX16" fmla="*/ 7391400 w 7875270"/>
            <a:gd name="connsiteY16" fmla="*/ 811530 h 4053840"/>
            <a:gd name="connsiteX17" fmla="*/ 7875270 w 7875270"/>
            <a:gd name="connsiteY17" fmla="*/ 0 h 4053840"/>
            <a:gd name="connsiteX18" fmla="*/ 7875270 w 7875270"/>
            <a:gd name="connsiteY18" fmla="*/ 4053840 h 4053840"/>
            <a:gd name="connsiteX19" fmla="*/ 15240 w 7875270"/>
            <a:gd name="connsiteY19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743449 w 7875270"/>
            <a:gd name="connsiteY12" fmla="*/ 1013453 h 4053840"/>
            <a:gd name="connsiteX13" fmla="*/ 4903469 w 7875270"/>
            <a:gd name="connsiteY13" fmla="*/ 948682 h 4053840"/>
            <a:gd name="connsiteX14" fmla="*/ 5154931 w 7875270"/>
            <a:gd name="connsiteY14" fmla="*/ 914393 h 4053840"/>
            <a:gd name="connsiteX15" fmla="*/ 7391400 w 7875270"/>
            <a:gd name="connsiteY15" fmla="*/ 811530 h 4053840"/>
            <a:gd name="connsiteX16" fmla="*/ 7875270 w 7875270"/>
            <a:gd name="connsiteY16" fmla="*/ 0 h 4053840"/>
            <a:gd name="connsiteX17" fmla="*/ 7875270 w 7875270"/>
            <a:gd name="connsiteY17" fmla="*/ 4053840 h 4053840"/>
            <a:gd name="connsiteX18" fmla="*/ 15240 w 7875270"/>
            <a:gd name="connsiteY1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5154931 w 7875270"/>
            <a:gd name="connsiteY13" fmla="*/ 914393 h 4053840"/>
            <a:gd name="connsiteX14" fmla="*/ 7391400 w 7875270"/>
            <a:gd name="connsiteY14" fmla="*/ 81153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1904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5154931 w 7875270"/>
            <a:gd name="connsiteY13" fmla="*/ 914393 h 4053840"/>
            <a:gd name="connsiteX14" fmla="*/ 7391400 w 7875270"/>
            <a:gd name="connsiteY14" fmla="*/ 81153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11421 w 7875270"/>
            <a:gd name="connsiteY2" fmla="*/ 102107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5154931 w 7875270"/>
            <a:gd name="connsiteY13" fmla="*/ 914393 h 4053840"/>
            <a:gd name="connsiteX14" fmla="*/ 7391400 w 7875270"/>
            <a:gd name="connsiteY14" fmla="*/ 81153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5154931 w 7875270"/>
            <a:gd name="connsiteY13" fmla="*/ 914393 h 4053840"/>
            <a:gd name="connsiteX14" fmla="*/ 7391400 w 7875270"/>
            <a:gd name="connsiteY14" fmla="*/ 81153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884175 w 7875270"/>
            <a:gd name="connsiteY10" fmla="*/ 1009643 h 4053840"/>
            <a:gd name="connsiteX11" fmla="*/ 4903469 w 7875270"/>
            <a:gd name="connsiteY11" fmla="*/ 948682 h 4053840"/>
            <a:gd name="connsiteX12" fmla="*/ 5154931 w 7875270"/>
            <a:gd name="connsiteY12" fmla="*/ 914393 h 4053840"/>
            <a:gd name="connsiteX13" fmla="*/ 7391400 w 7875270"/>
            <a:gd name="connsiteY13" fmla="*/ 811530 h 4053840"/>
            <a:gd name="connsiteX14" fmla="*/ 7875270 w 7875270"/>
            <a:gd name="connsiteY14" fmla="*/ 0 h 4053840"/>
            <a:gd name="connsiteX15" fmla="*/ 7875270 w 7875270"/>
            <a:gd name="connsiteY15" fmla="*/ 4053840 h 4053840"/>
            <a:gd name="connsiteX16" fmla="*/ 15240 w 7875270"/>
            <a:gd name="connsiteY1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2884175 w 7875270"/>
            <a:gd name="connsiteY9" fmla="*/ 1009643 h 4053840"/>
            <a:gd name="connsiteX10" fmla="*/ 4903469 w 7875270"/>
            <a:gd name="connsiteY10" fmla="*/ 948682 h 4053840"/>
            <a:gd name="connsiteX11" fmla="*/ 5154931 w 7875270"/>
            <a:gd name="connsiteY11" fmla="*/ 914393 h 4053840"/>
            <a:gd name="connsiteX12" fmla="*/ 7391400 w 7875270"/>
            <a:gd name="connsiteY12" fmla="*/ 811530 h 4053840"/>
            <a:gd name="connsiteX13" fmla="*/ 7875270 w 7875270"/>
            <a:gd name="connsiteY13" fmla="*/ 0 h 4053840"/>
            <a:gd name="connsiteX14" fmla="*/ 7875270 w 7875270"/>
            <a:gd name="connsiteY14" fmla="*/ 4053840 h 4053840"/>
            <a:gd name="connsiteX15" fmla="*/ 15240 w 7875270"/>
            <a:gd name="connsiteY1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2884175 w 7875270"/>
            <a:gd name="connsiteY8" fmla="*/ 1009643 h 4053840"/>
            <a:gd name="connsiteX9" fmla="*/ 4903469 w 7875270"/>
            <a:gd name="connsiteY9" fmla="*/ 948682 h 4053840"/>
            <a:gd name="connsiteX10" fmla="*/ 5154931 w 7875270"/>
            <a:gd name="connsiteY10" fmla="*/ 914393 h 4053840"/>
            <a:gd name="connsiteX11" fmla="*/ 7391400 w 7875270"/>
            <a:gd name="connsiteY11" fmla="*/ 811530 h 4053840"/>
            <a:gd name="connsiteX12" fmla="*/ 7875270 w 7875270"/>
            <a:gd name="connsiteY12" fmla="*/ 0 h 4053840"/>
            <a:gd name="connsiteX13" fmla="*/ 7875270 w 7875270"/>
            <a:gd name="connsiteY13" fmla="*/ 4053840 h 4053840"/>
            <a:gd name="connsiteX14" fmla="*/ 15240 w 7875270"/>
            <a:gd name="connsiteY14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2884175 w 7875270"/>
            <a:gd name="connsiteY7" fmla="*/ 1009643 h 4053840"/>
            <a:gd name="connsiteX8" fmla="*/ 4903469 w 7875270"/>
            <a:gd name="connsiteY8" fmla="*/ 948682 h 4053840"/>
            <a:gd name="connsiteX9" fmla="*/ 5154931 w 7875270"/>
            <a:gd name="connsiteY9" fmla="*/ 914393 h 4053840"/>
            <a:gd name="connsiteX10" fmla="*/ 7391400 w 7875270"/>
            <a:gd name="connsiteY10" fmla="*/ 811530 h 4053840"/>
            <a:gd name="connsiteX11" fmla="*/ 7875270 w 7875270"/>
            <a:gd name="connsiteY11" fmla="*/ 0 h 4053840"/>
            <a:gd name="connsiteX12" fmla="*/ 7875270 w 7875270"/>
            <a:gd name="connsiteY12" fmla="*/ 4053840 h 4053840"/>
            <a:gd name="connsiteX13" fmla="*/ 15240 w 7875270"/>
            <a:gd name="connsiteY1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2884175 w 7875270"/>
            <a:gd name="connsiteY6" fmla="*/ 1009643 h 4053840"/>
            <a:gd name="connsiteX7" fmla="*/ 4903469 w 7875270"/>
            <a:gd name="connsiteY7" fmla="*/ 948682 h 4053840"/>
            <a:gd name="connsiteX8" fmla="*/ 5154931 w 7875270"/>
            <a:gd name="connsiteY8" fmla="*/ 914393 h 4053840"/>
            <a:gd name="connsiteX9" fmla="*/ 7391400 w 7875270"/>
            <a:gd name="connsiteY9" fmla="*/ 811530 h 4053840"/>
            <a:gd name="connsiteX10" fmla="*/ 7875270 w 7875270"/>
            <a:gd name="connsiteY10" fmla="*/ 0 h 4053840"/>
            <a:gd name="connsiteX11" fmla="*/ 7875270 w 7875270"/>
            <a:gd name="connsiteY11" fmla="*/ 4053840 h 4053840"/>
            <a:gd name="connsiteX12" fmla="*/ 15240 w 7875270"/>
            <a:gd name="connsiteY1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2884175 w 7875270"/>
            <a:gd name="connsiteY5" fmla="*/ 1009643 h 4053840"/>
            <a:gd name="connsiteX6" fmla="*/ 4903469 w 7875270"/>
            <a:gd name="connsiteY6" fmla="*/ 948682 h 4053840"/>
            <a:gd name="connsiteX7" fmla="*/ 5154931 w 7875270"/>
            <a:gd name="connsiteY7" fmla="*/ 914393 h 4053840"/>
            <a:gd name="connsiteX8" fmla="*/ 7391400 w 7875270"/>
            <a:gd name="connsiteY8" fmla="*/ 811530 h 4053840"/>
            <a:gd name="connsiteX9" fmla="*/ 7875270 w 7875270"/>
            <a:gd name="connsiteY9" fmla="*/ 0 h 4053840"/>
            <a:gd name="connsiteX10" fmla="*/ 7875270 w 7875270"/>
            <a:gd name="connsiteY10" fmla="*/ 4053840 h 4053840"/>
            <a:gd name="connsiteX11" fmla="*/ 15240 w 7875270"/>
            <a:gd name="connsiteY1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1120140 w 7875270"/>
            <a:gd name="connsiteY3" fmla="*/ 1954530 h 4053840"/>
            <a:gd name="connsiteX4" fmla="*/ 2884175 w 7875270"/>
            <a:gd name="connsiteY4" fmla="*/ 1009643 h 4053840"/>
            <a:gd name="connsiteX5" fmla="*/ 4903469 w 7875270"/>
            <a:gd name="connsiteY5" fmla="*/ 948682 h 4053840"/>
            <a:gd name="connsiteX6" fmla="*/ 5154931 w 7875270"/>
            <a:gd name="connsiteY6" fmla="*/ 914393 h 4053840"/>
            <a:gd name="connsiteX7" fmla="*/ 7391400 w 7875270"/>
            <a:gd name="connsiteY7" fmla="*/ 811530 h 4053840"/>
            <a:gd name="connsiteX8" fmla="*/ 7875270 w 7875270"/>
            <a:gd name="connsiteY8" fmla="*/ 0 h 4053840"/>
            <a:gd name="connsiteX9" fmla="*/ 7875270 w 7875270"/>
            <a:gd name="connsiteY9" fmla="*/ 4053840 h 4053840"/>
            <a:gd name="connsiteX10" fmla="*/ 15240 w 7875270"/>
            <a:gd name="connsiteY10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2884175 w 7875270"/>
            <a:gd name="connsiteY3" fmla="*/ 1009643 h 4053840"/>
            <a:gd name="connsiteX4" fmla="*/ 4903469 w 7875270"/>
            <a:gd name="connsiteY4" fmla="*/ 948682 h 4053840"/>
            <a:gd name="connsiteX5" fmla="*/ 5154931 w 7875270"/>
            <a:gd name="connsiteY5" fmla="*/ 914393 h 4053840"/>
            <a:gd name="connsiteX6" fmla="*/ 7391400 w 7875270"/>
            <a:gd name="connsiteY6" fmla="*/ 811530 h 4053840"/>
            <a:gd name="connsiteX7" fmla="*/ 7875270 w 7875270"/>
            <a:gd name="connsiteY7" fmla="*/ 0 h 4053840"/>
            <a:gd name="connsiteX8" fmla="*/ 7875270 w 7875270"/>
            <a:gd name="connsiteY8" fmla="*/ 4053840 h 4053840"/>
            <a:gd name="connsiteX9" fmla="*/ 15240 w 7875270"/>
            <a:gd name="connsiteY9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4903469 w 7875270"/>
            <a:gd name="connsiteY3" fmla="*/ 948682 h 4053840"/>
            <a:gd name="connsiteX4" fmla="*/ 5154931 w 7875270"/>
            <a:gd name="connsiteY4" fmla="*/ 914393 h 4053840"/>
            <a:gd name="connsiteX5" fmla="*/ 7391400 w 7875270"/>
            <a:gd name="connsiteY5" fmla="*/ 81153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5154931 w 7875270"/>
            <a:gd name="connsiteY3" fmla="*/ 914393 h 4053840"/>
            <a:gd name="connsiteX4" fmla="*/ 7391400 w 7875270"/>
            <a:gd name="connsiteY4" fmla="*/ 811530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7391400 w 7875270"/>
            <a:gd name="connsiteY3" fmla="*/ 811530 h 4053840"/>
            <a:gd name="connsiteX4" fmla="*/ 7875270 w 7875270"/>
            <a:gd name="connsiteY4" fmla="*/ 0 h 4053840"/>
            <a:gd name="connsiteX5" fmla="*/ 7875270 w 7875270"/>
            <a:gd name="connsiteY5" fmla="*/ 4053840 h 4053840"/>
            <a:gd name="connsiteX6" fmla="*/ 15240 w 7875270"/>
            <a:gd name="connsiteY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7611 w 7875270"/>
            <a:gd name="connsiteY2" fmla="*/ 1009641 h 4053840"/>
            <a:gd name="connsiteX3" fmla="*/ 7875270 w 7875270"/>
            <a:gd name="connsiteY3" fmla="*/ 0 h 4053840"/>
            <a:gd name="connsiteX4" fmla="*/ 7875270 w 7875270"/>
            <a:gd name="connsiteY4" fmla="*/ 4053840 h 4053840"/>
            <a:gd name="connsiteX5" fmla="*/ 15240 w 7875270"/>
            <a:gd name="connsiteY5" fmla="*/ 4050030 h 4053840"/>
            <a:gd name="connsiteX0" fmla="*/ 15240 w 7875270"/>
            <a:gd name="connsiteY0" fmla="*/ 3040389 h 3044199"/>
            <a:gd name="connsiteX1" fmla="*/ 0 w 7875270"/>
            <a:gd name="connsiteY1" fmla="*/ 1318269 h 3044199"/>
            <a:gd name="connsiteX2" fmla="*/ 7611 w 7875270"/>
            <a:gd name="connsiteY2" fmla="*/ 0 h 3044199"/>
            <a:gd name="connsiteX3" fmla="*/ 7867650 w 7875270"/>
            <a:gd name="connsiteY3" fmla="*/ 598193 h 3044199"/>
            <a:gd name="connsiteX4" fmla="*/ 7875270 w 7875270"/>
            <a:gd name="connsiteY4" fmla="*/ 3044199 h 3044199"/>
            <a:gd name="connsiteX5" fmla="*/ 15240 w 7875270"/>
            <a:gd name="connsiteY5" fmla="*/ 3040389 h 3044199"/>
            <a:gd name="connsiteX0" fmla="*/ 15249 w 7875279"/>
            <a:gd name="connsiteY0" fmla="*/ 2583185 h 2586995"/>
            <a:gd name="connsiteX1" fmla="*/ 9 w 7875279"/>
            <a:gd name="connsiteY1" fmla="*/ 861065 h 2586995"/>
            <a:gd name="connsiteX2" fmla="*/ 0 w 7875279"/>
            <a:gd name="connsiteY2" fmla="*/ 0 h 2586995"/>
            <a:gd name="connsiteX3" fmla="*/ 7867659 w 7875279"/>
            <a:gd name="connsiteY3" fmla="*/ 140989 h 2586995"/>
            <a:gd name="connsiteX4" fmla="*/ 7875279 w 7875279"/>
            <a:gd name="connsiteY4" fmla="*/ 2586995 h 2586995"/>
            <a:gd name="connsiteX5" fmla="*/ 15249 w 7875279"/>
            <a:gd name="connsiteY5" fmla="*/ 2583185 h 2586995"/>
            <a:gd name="connsiteX0" fmla="*/ 15249 w 7875279"/>
            <a:gd name="connsiteY0" fmla="*/ 2583185 h 2586995"/>
            <a:gd name="connsiteX1" fmla="*/ 0 w 7875279"/>
            <a:gd name="connsiteY1" fmla="*/ 0 h 2586995"/>
            <a:gd name="connsiteX2" fmla="*/ 7867659 w 7875279"/>
            <a:gd name="connsiteY2" fmla="*/ 140989 h 2586995"/>
            <a:gd name="connsiteX3" fmla="*/ 7875279 w 7875279"/>
            <a:gd name="connsiteY3" fmla="*/ 2586995 h 2586995"/>
            <a:gd name="connsiteX4" fmla="*/ 15249 w 7875279"/>
            <a:gd name="connsiteY4" fmla="*/ 2583185 h 2586995"/>
            <a:gd name="connsiteX0" fmla="*/ 9 w 7860039"/>
            <a:gd name="connsiteY0" fmla="*/ 2484124 h 2487934"/>
            <a:gd name="connsiteX1" fmla="*/ 0 w 7860039"/>
            <a:gd name="connsiteY1" fmla="*/ 0 h 2487934"/>
            <a:gd name="connsiteX2" fmla="*/ 7852419 w 7860039"/>
            <a:gd name="connsiteY2" fmla="*/ 41928 h 2487934"/>
            <a:gd name="connsiteX3" fmla="*/ 7860039 w 7860039"/>
            <a:gd name="connsiteY3" fmla="*/ 2487934 h 2487934"/>
            <a:gd name="connsiteX4" fmla="*/ 9 w 7860039"/>
            <a:gd name="connsiteY4" fmla="*/ 2484124 h 2487934"/>
            <a:gd name="connsiteX0" fmla="*/ 15249 w 7860039"/>
            <a:gd name="connsiteY0" fmla="*/ 2491744 h 2491744"/>
            <a:gd name="connsiteX1" fmla="*/ 0 w 7860039"/>
            <a:gd name="connsiteY1" fmla="*/ 0 h 2491744"/>
            <a:gd name="connsiteX2" fmla="*/ 7852419 w 7860039"/>
            <a:gd name="connsiteY2" fmla="*/ 41928 h 2491744"/>
            <a:gd name="connsiteX3" fmla="*/ 7860039 w 7860039"/>
            <a:gd name="connsiteY3" fmla="*/ 2487934 h 2491744"/>
            <a:gd name="connsiteX4" fmla="*/ 15249 w 7860039"/>
            <a:gd name="connsiteY4" fmla="*/ 2491744 h 2491744"/>
            <a:gd name="connsiteX0" fmla="*/ 7629 w 7852419"/>
            <a:gd name="connsiteY0" fmla="*/ 2484124 h 2484124"/>
            <a:gd name="connsiteX1" fmla="*/ 0 w 7852419"/>
            <a:gd name="connsiteY1" fmla="*/ 0 h 2484124"/>
            <a:gd name="connsiteX2" fmla="*/ 7844799 w 7852419"/>
            <a:gd name="connsiteY2" fmla="*/ 34308 h 2484124"/>
            <a:gd name="connsiteX3" fmla="*/ 7852419 w 7852419"/>
            <a:gd name="connsiteY3" fmla="*/ 2480314 h 2484124"/>
            <a:gd name="connsiteX4" fmla="*/ 7629 w 7852419"/>
            <a:gd name="connsiteY4" fmla="*/ 2484124 h 2484124"/>
            <a:gd name="connsiteX0" fmla="*/ 1 w 7844791"/>
            <a:gd name="connsiteY0" fmla="*/ 2472694 h 2472694"/>
            <a:gd name="connsiteX1" fmla="*/ 3802 w 7844791"/>
            <a:gd name="connsiteY1" fmla="*/ 0 h 2472694"/>
            <a:gd name="connsiteX2" fmla="*/ 7837171 w 7844791"/>
            <a:gd name="connsiteY2" fmla="*/ 22878 h 2472694"/>
            <a:gd name="connsiteX3" fmla="*/ 7844791 w 7844791"/>
            <a:gd name="connsiteY3" fmla="*/ 2468884 h 2472694"/>
            <a:gd name="connsiteX4" fmla="*/ 1 w 7844791"/>
            <a:gd name="connsiteY4" fmla="*/ 2472694 h 2472694"/>
            <a:gd name="connsiteX0" fmla="*/ 1 w 7844791"/>
            <a:gd name="connsiteY0" fmla="*/ 2487934 h 2487934"/>
            <a:gd name="connsiteX1" fmla="*/ 7612 w 7844791"/>
            <a:gd name="connsiteY1" fmla="*/ 0 h 2487934"/>
            <a:gd name="connsiteX2" fmla="*/ 7837171 w 7844791"/>
            <a:gd name="connsiteY2" fmla="*/ 38118 h 2487934"/>
            <a:gd name="connsiteX3" fmla="*/ 7844791 w 7844791"/>
            <a:gd name="connsiteY3" fmla="*/ 2484124 h 2487934"/>
            <a:gd name="connsiteX4" fmla="*/ 1 w 7844791"/>
            <a:gd name="connsiteY4" fmla="*/ 2487934 h 2487934"/>
            <a:gd name="connsiteX0" fmla="*/ 1 w 7844791"/>
            <a:gd name="connsiteY0" fmla="*/ 2476504 h 2476504"/>
            <a:gd name="connsiteX1" fmla="*/ 7612 w 7844791"/>
            <a:gd name="connsiteY1" fmla="*/ 0 h 2476504"/>
            <a:gd name="connsiteX2" fmla="*/ 7837171 w 7844791"/>
            <a:gd name="connsiteY2" fmla="*/ 26688 h 2476504"/>
            <a:gd name="connsiteX3" fmla="*/ 7844791 w 7844791"/>
            <a:gd name="connsiteY3" fmla="*/ 2472694 h 2476504"/>
            <a:gd name="connsiteX4" fmla="*/ 1 w 7844791"/>
            <a:gd name="connsiteY4" fmla="*/ 2476504 h 2476504"/>
            <a:gd name="connsiteX0" fmla="*/ 9 w 7844799"/>
            <a:gd name="connsiteY0" fmla="*/ 2476504 h 2476504"/>
            <a:gd name="connsiteX1" fmla="*/ 0 w 7844799"/>
            <a:gd name="connsiteY1" fmla="*/ 0 h 2476504"/>
            <a:gd name="connsiteX2" fmla="*/ 7837179 w 7844799"/>
            <a:gd name="connsiteY2" fmla="*/ 26688 h 2476504"/>
            <a:gd name="connsiteX3" fmla="*/ 7844799 w 7844799"/>
            <a:gd name="connsiteY3" fmla="*/ 2472694 h 2476504"/>
            <a:gd name="connsiteX4" fmla="*/ 9 w 7844799"/>
            <a:gd name="connsiteY4" fmla="*/ 2476504 h 2476504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7844799" h="2476504">
              <a:moveTo>
                <a:pt x="9" y="2476504"/>
              </a:moveTo>
              <a:cubicBezTo>
                <a:pt x="6" y="1648463"/>
                <a:pt x="3" y="828041"/>
                <a:pt x="0" y="0"/>
              </a:cubicBezTo>
              <a:lnTo>
                <a:pt x="7837179" y="26688"/>
              </a:lnTo>
              <a:lnTo>
                <a:pt x="7844799" y="2472694"/>
              </a:lnTo>
              <a:lnTo>
                <a:pt x="9" y="2476504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chemeClr val="bg1"/>
            </a:gs>
            <a:gs pos="40000">
              <a:srgbClr val="27578D"/>
            </a:gs>
            <a:gs pos="1000">
              <a:schemeClr val="accent1">
                <a:lumMod val="40000"/>
                <a:lumOff val="6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  <a:tileRect/>
        </a:gra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0.22471</cdr:x>
      <cdr:y>0.29173</cdr:y>
    </cdr:from>
    <cdr:to>
      <cdr:x>0.78548</cdr:x>
      <cdr:y>0.50025</cdr:y>
    </cdr:to>
    <cdr:sp macro="" textlink="">
      <cdr:nvSpPr>
        <cdr:cNvPr id="11" name="Freeform 10"/>
        <cdr:cNvSpPr/>
      </cdr:nvSpPr>
      <cdr:spPr>
        <a:xfrm xmlns:a="http://schemas.openxmlformats.org/drawingml/2006/main">
          <a:off x="1986244" y="1487194"/>
          <a:ext cx="4956745" cy="1062972"/>
        </a:xfrm>
        <a:custGeom xmlns:a="http://schemas.openxmlformats.org/drawingml/2006/main">
          <a:avLst/>
          <a:gdLst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28" fmla="*/ 0 w 7863840"/>
            <a:gd name="connsiteY28" fmla="*/ 4038600 h 4061460"/>
            <a:gd name="connsiteX0" fmla="*/ 0 w 7860030"/>
            <a:gd name="connsiteY0" fmla="*/ 4050030 h 4061460"/>
            <a:gd name="connsiteX1" fmla="*/ 3810 w 7860030"/>
            <a:gd name="connsiteY1" fmla="*/ 262128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291840 w 7860030"/>
            <a:gd name="connsiteY10" fmla="*/ 322326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0 w 7860030"/>
            <a:gd name="connsiteY27" fmla="*/ 4050030 h 406146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162050 w 7860030"/>
            <a:gd name="connsiteY2" fmla="*/ 2270760 h 4053840"/>
            <a:gd name="connsiteX3" fmla="*/ 1322070 w 7860030"/>
            <a:gd name="connsiteY3" fmla="*/ 2240280 h 4053840"/>
            <a:gd name="connsiteX4" fmla="*/ 1512570 w 7860030"/>
            <a:gd name="connsiteY4" fmla="*/ 2232660 h 4053840"/>
            <a:gd name="connsiteX5" fmla="*/ 1893570 w 7860030"/>
            <a:gd name="connsiteY5" fmla="*/ 2308860 h 4053840"/>
            <a:gd name="connsiteX6" fmla="*/ 2145030 w 7860030"/>
            <a:gd name="connsiteY6" fmla="*/ 2415540 h 4053840"/>
            <a:gd name="connsiteX7" fmla="*/ 2514600 w 7860030"/>
            <a:gd name="connsiteY7" fmla="*/ 2602230 h 4053840"/>
            <a:gd name="connsiteX8" fmla="*/ 2800350 w 7860030"/>
            <a:gd name="connsiteY8" fmla="*/ 2807970 h 4053840"/>
            <a:gd name="connsiteX9" fmla="*/ 3051810 w 7860030"/>
            <a:gd name="connsiteY9" fmla="*/ 3032760 h 4053840"/>
            <a:gd name="connsiteX10" fmla="*/ 3307080 w 7860030"/>
            <a:gd name="connsiteY10" fmla="*/ 3211830 h 4053840"/>
            <a:gd name="connsiteX11" fmla="*/ 3509010 w 7860030"/>
            <a:gd name="connsiteY11" fmla="*/ 3299460 h 4053840"/>
            <a:gd name="connsiteX12" fmla="*/ 3775710 w 7860030"/>
            <a:gd name="connsiteY12" fmla="*/ 3337560 h 4053840"/>
            <a:gd name="connsiteX13" fmla="*/ 4080510 w 7860030"/>
            <a:gd name="connsiteY13" fmla="*/ 3337560 h 4053840"/>
            <a:gd name="connsiteX14" fmla="*/ 4484370 w 7860030"/>
            <a:gd name="connsiteY14" fmla="*/ 3261360 h 4053840"/>
            <a:gd name="connsiteX15" fmla="*/ 4812030 w 7860030"/>
            <a:gd name="connsiteY15" fmla="*/ 3154680 h 4053840"/>
            <a:gd name="connsiteX16" fmla="*/ 5010150 w 7860030"/>
            <a:gd name="connsiteY16" fmla="*/ 3048000 h 4053840"/>
            <a:gd name="connsiteX17" fmla="*/ 5452110 w 7860030"/>
            <a:gd name="connsiteY17" fmla="*/ 2712720 h 4053840"/>
            <a:gd name="connsiteX18" fmla="*/ 5859780 w 7860030"/>
            <a:gd name="connsiteY18" fmla="*/ 2354580 h 4053840"/>
            <a:gd name="connsiteX19" fmla="*/ 6107430 w 7860030"/>
            <a:gd name="connsiteY19" fmla="*/ 2042160 h 4053840"/>
            <a:gd name="connsiteX20" fmla="*/ 6320790 w 7860030"/>
            <a:gd name="connsiteY20" fmla="*/ 1714500 h 4053840"/>
            <a:gd name="connsiteX21" fmla="*/ 6518910 w 7860030"/>
            <a:gd name="connsiteY21" fmla="*/ 1508760 h 4053840"/>
            <a:gd name="connsiteX22" fmla="*/ 6930390 w 7860030"/>
            <a:gd name="connsiteY22" fmla="*/ 1188720 h 4053840"/>
            <a:gd name="connsiteX23" fmla="*/ 7265670 w 7860030"/>
            <a:gd name="connsiteY23" fmla="*/ 914400 h 4053840"/>
            <a:gd name="connsiteX24" fmla="*/ 7376160 w 7860030"/>
            <a:gd name="connsiteY24" fmla="*/ 811530 h 4053840"/>
            <a:gd name="connsiteX25" fmla="*/ 7860030 w 7860030"/>
            <a:gd name="connsiteY25" fmla="*/ 0 h 4053840"/>
            <a:gd name="connsiteX26" fmla="*/ 7860030 w 7860030"/>
            <a:gd name="connsiteY26" fmla="*/ 4053840 h 4053840"/>
            <a:gd name="connsiteX27" fmla="*/ 0 w 786003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1177290 w 7875270"/>
            <a:gd name="connsiteY2" fmla="*/ 2270760 h 4053840"/>
            <a:gd name="connsiteX3" fmla="*/ 1337310 w 7875270"/>
            <a:gd name="connsiteY3" fmla="*/ 224028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337310 w 7875270"/>
            <a:gd name="connsiteY3" fmla="*/ 224028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75510 w 7875270"/>
            <a:gd name="connsiteY6" fmla="*/ 198501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75510 w 7875270"/>
            <a:gd name="connsiteY6" fmla="*/ 198501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02480 w 7875270"/>
            <a:gd name="connsiteY12" fmla="*/ 180975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10100 w 7875270"/>
            <a:gd name="connsiteY12" fmla="*/ 182880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24500 w 7875270"/>
            <a:gd name="connsiteY17" fmla="*/ 158115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24500 w 7875270"/>
            <a:gd name="connsiteY17" fmla="*/ 1581150 h 4053840"/>
            <a:gd name="connsiteX18" fmla="*/ 5897880 w 7875270"/>
            <a:gd name="connsiteY18" fmla="*/ 131064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897880 w 7875270"/>
            <a:gd name="connsiteY18" fmla="*/ 131064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6122670 w 7875270"/>
            <a:gd name="connsiteY18" fmla="*/ 2042160 h 4053840"/>
            <a:gd name="connsiteX19" fmla="*/ 6336030 w 7875270"/>
            <a:gd name="connsiteY19" fmla="*/ 171450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36030 w 7875270"/>
            <a:gd name="connsiteY19" fmla="*/ 171450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288530 w 7875270"/>
            <a:gd name="connsiteY22" fmla="*/ 84582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8100 w 7875270"/>
            <a:gd name="connsiteY10" fmla="*/ 185166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1877077 w 7875270"/>
            <a:gd name="connsiteY6" fmla="*/ 1922797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037099 w 7875270"/>
            <a:gd name="connsiteY6" fmla="*/ 1838976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2037099 w 7875270"/>
            <a:gd name="connsiteY6" fmla="*/ 1838976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152650 w 7875270"/>
            <a:gd name="connsiteY7" fmla="*/ 191643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476500 w 7875270"/>
            <a:gd name="connsiteY8" fmla="*/ 187833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48100 w 7875270"/>
            <a:gd name="connsiteY11" fmla="*/ 1851660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232910 w 7875270"/>
            <a:gd name="connsiteY12" fmla="*/ 1847850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10100 w 7875270"/>
            <a:gd name="connsiteY13" fmla="*/ 1828800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50130 w 7875270"/>
            <a:gd name="connsiteY14" fmla="*/ 1828800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53000 w 7875270"/>
            <a:gd name="connsiteY15" fmla="*/ 1809750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01590 w 7875270"/>
            <a:gd name="connsiteY16" fmla="*/ 1733550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49729 h 4053840"/>
            <a:gd name="connsiteX17" fmla="*/ 5231130 w 7875270"/>
            <a:gd name="connsiteY17" fmla="*/ 163068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49729 h 4053840"/>
            <a:gd name="connsiteX17" fmla="*/ 5250181 w 7875270"/>
            <a:gd name="connsiteY17" fmla="*/ 1569720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49729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217421 w 7875270"/>
            <a:gd name="connsiteY7" fmla="*/ 1863090 h 4053840"/>
            <a:gd name="connsiteX8" fmla="*/ 2522220 w 7875270"/>
            <a:gd name="connsiteY8" fmla="*/ 1874520 h 4053840"/>
            <a:gd name="connsiteX9" fmla="*/ 2842260 w 7875270"/>
            <a:gd name="connsiteY9" fmla="*/ 1847850 h 4053840"/>
            <a:gd name="connsiteX10" fmla="*/ 3348990 w 7875270"/>
            <a:gd name="connsiteY10" fmla="*/ 1824990 h 4053840"/>
            <a:gd name="connsiteX11" fmla="*/ 3825239 w 7875270"/>
            <a:gd name="connsiteY11" fmla="*/ 1737359 h 4053840"/>
            <a:gd name="connsiteX12" fmla="*/ 4088129 w 7875270"/>
            <a:gd name="connsiteY12" fmla="*/ 1718309 h 4053840"/>
            <a:gd name="connsiteX13" fmla="*/ 4644391 w 7875270"/>
            <a:gd name="connsiteY13" fmla="*/ 1725929 h 4053840"/>
            <a:gd name="connsiteX14" fmla="*/ 4861560 w 7875270"/>
            <a:gd name="connsiteY14" fmla="*/ 1722119 h 4053840"/>
            <a:gd name="connsiteX15" fmla="*/ 4945380 w 7875270"/>
            <a:gd name="connsiteY15" fmla="*/ 1699259 h 4053840"/>
            <a:gd name="connsiteX16" fmla="*/ 5113020 w 7875270"/>
            <a:gd name="connsiteY16" fmla="*/ 1638299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1960898 w 7875270"/>
            <a:gd name="connsiteY7" fmla="*/ 1846596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960898 w 7875270"/>
            <a:gd name="connsiteY6" fmla="*/ 1846596 h 4053840"/>
            <a:gd name="connsiteX7" fmla="*/ 2067579 w 7875270"/>
            <a:gd name="connsiteY7" fmla="*/ 1850406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2067579 w 7875270"/>
            <a:gd name="connsiteY7" fmla="*/ 1850406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217421 w 7875270"/>
            <a:gd name="connsiteY8" fmla="*/ 1863090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522220 w 7875270"/>
            <a:gd name="connsiteY9" fmla="*/ 1874520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2842260 w 7875270"/>
            <a:gd name="connsiteY10" fmla="*/ 1847850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348990 w 7875270"/>
            <a:gd name="connsiteY11" fmla="*/ 1824990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825239 w 7875270"/>
            <a:gd name="connsiteY12" fmla="*/ 1737359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088129 w 7875270"/>
            <a:gd name="connsiteY13" fmla="*/ 1718309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644391 w 7875270"/>
            <a:gd name="connsiteY14" fmla="*/ 1725929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861560 w 7875270"/>
            <a:gd name="connsiteY15" fmla="*/ 1722119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5380 w 7875270"/>
            <a:gd name="connsiteY16" fmla="*/ 1699259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13020 w 7875270"/>
            <a:gd name="connsiteY17" fmla="*/ 1638299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5543550 w 7875270"/>
            <a:gd name="connsiteY18" fmla="*/ 1463040 h 4053840"/>
            <a:gd name="connsiteX19" fmla="*/ 5977890 w 7875270"/>
            <a:gd name="connsiteY19" fmla="*/ 1283970 h 4053840"/>
            <a:gd name="connsiteX20" fmla="*/ 6316980 w 7875270"/>
            <a:gd name="connsiteY20" fmla="*/ 1139190 h 4053840"/>
            <a:gd name="connsiteX21" fmla="*/ 6598920 w 7875270"/>
            <a:gd name="connsiteY21" fmla="*/ 1055370 h 4053840"/>
            <a:gd name="connsiteX22" fmla="*/ 7021830 w 7875270"/>
            <a:gd name="connsiteY22" fmla="*/ 93726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6316980 w 7875270"/>
            <a:gd name="connsiteY18" fmla="*/ 1139190 h 4053840"/>
            <a:gd name="connsiteX19" fmla="*/ 6598920 w 7875270"/>
            <a:gd name="connsiteY19" fmla="*/ 1055370 h 4053840"/>
            <a:gd name="connsiteX20" fmla="*/ 7021830 w 7875270"/>
            <a:gd name="connsiteY20" fmla="*/ 937260 h 4053840"/>
            <a:gd name="connsiteX21" fmla="*/ 7391400 w 7875270"/>
            <a:gd name="connsiteY21" fmla="*/ 811530 h 4053840"/>
            <a:gd name="connsiteX22" fmla="*/ 7875270 w 7875270"/>
            <a:gd name="connsiteY22" fmla="*/ 0 h 4053840"/>
            <a:gd name="connsiteX23" fmla="*/ 7875270 w 7875270"/>
            <a:gd name="connsiteY23" fmla="*/ 4053840 h 4053840"/>
            <a:gd name="connsiteX24" fmla="*/ 15240 w 7875270"/>
            <a:gd name="connsiteY24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6598920 w 7875270"/>
            <a:gd name="connsiteY18" fmla="*/ 1055370 h 4053840"/>
            <a:gd name="connsiteX19" fmla="*/ 7021830 w 7875270"/>
            <a:gd name="connsiteY19" fmla="*/ 937260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7021830 w 7875270"/>
            <a:gd name="connsiteY18" fmla="*/ 937260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972328 w 7875270"/>
            <a:gd name="connsiteY7" fmla="*/ 1412252 h 4053840"/>
            <a:gd name="connsiteX8" fmla="*/ 2400303 w 7875270"/>
            <a:gd name="connsiteY8" fmla="*/ 1386836 h 4053840"/>
            <a:gd name="connsiteX9" fmla="*/ 2853693 w 7875270"/>
            <a:gd name="connsiteY9" fmla="*/ 1348736 h 4053840"/>
            <a:gd name="connsiteX10" fmla="*/ 3242314 w 7875270"/>
            <a:gd name="connsiteY10" fmla="*/ 1333496 h 4053840"/>
            <a:gd name="connsiteX11" fmla="*/ 3585212 w 7875270"/>
            <a:gd name="connsiteY11" fmla="*/ 1318255 h 4053840"/>
            <a:gd name="connsiteX12" fmla="*/ 3981451 w 7875270"/>
            <a:gd name="connsiteY12" fmla="*/ 1314445 h 4053840"/>
            <a:gd name="connsiteX13" fmla="*/ 4331971 w 7875270"/>
            <a:gd name="connsiteY13" fmla="*/ 1306825 h 4053840"/>
            <a:gd name="connsiteX14" fmla="*/ 4549140 w 7875270"/>
            <a:gd name="connsiteY14" fmla="*/ 1253485 h 4053840"/>
            <a:gd name="connsiteX15" fmla="*/ 4770119 w 7875270"/>
            <a:gd name="connsiteY15" fmla="*/ 1158234 h 4053840"/>
            <a:gd name="connsiteX16" fmla="*/ 4941570 w 7875270"/>
            <a:gd name="connsiteY16" fmla="*/ 1070603 h 4053840"/>
            <a:gd name="connsiteX17" fmla="*/ 5154931 w 7875270"/>
            <a:gd name="connsiteY17" fmla="*/ 914393 h 4053840"/>
            <a:gd name="connsiteX18" fmla="*/ 7391400 w 7875270"/>
            <a:gd name="connsiteY18" fmla="*/ 811530 h 4053840"/>
            <a:gd name="connsiteX19" fmla="*/ 7875270 w 7875270"/>
            <a:gd name="connsiteY19" fmla="*/ 0 h 4053840"/>
            <a:gd name="connsiteX20" fmla="*/ 7875270 w 7875270"/>
            <a:gd name="connsiteY20" fmla="*/ 4053840 h 4053840"/>
            <a:gd name="connsiteX21" fmla="*/ 15240 w 7875270"/>
            <a:gd name="connsiteY2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51293 w 7875270"/>
            <a:gd name="connsiteY7" fmla="*/ 1404632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24623 w 7875270"/>
            <a:gd name="connsiteY7" fmla="*/ 1515123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2328 w 7875270"/>
            <a:gd name="connsiteY8" fmla="*/ 1412252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00303 w 7875270"/>
            <a:gd name="connsiteY9" fmla="*/ 1386836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53693 w 7875270"/>
            <a:gd name="connsiteY10" fmla="*/ 1348736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42314 w 7875270"/>
            <a:gd name="connsiteY11" fmla="*/ 1333496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585212 w 7875270"/>
            <a:gd name="connsiteY12" fmla="*/ 1318255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3981451 w 7875270"/>
            <a:gd name="connsiteY13" fmla="*/ 1314445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31971 w 7875270"/>
            <a:gd name="connsiteY14" fmla="*/ 1306825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49140 w 7875270"/>
            <a:gd name="connsiteY15" fmla="*/ 1253485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70119 w 7875270"/>
            <a:gd name="connsiteY16" fmla="*/ 1158234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43449 w 7875270"/>
            <a:gd name="connsiteY16" fmla="*/ 1013453 h 4053840"/>
            <a:gd name="connsiteX17" fmla="*/ 4941570 w 7875270"/>
            <a:gd name="connsiteY17" fmla="*/ 1070603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442214 w 7875270"/>
            <a:gd name="connsiteY9" fmla="*/ 1257295 h 4053840"/>
            <a:gd name="connsiteX10" fmla="*/ 2865124 w 7875270"/>
            <a:gd name="connsiteY10" fmla="*/ 1203954 h 4053840"/>
            <a:gd name="connsiteX11" fmla="*/ 3288034 w 7875270"/>
            <a:gd name="connsiteY11" fmla="*/ 1188715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43449 w 7875270"/>
            <a:gd name="connsiteY16" fmla="*/ 1013453 h 4053840"/>
            <a:gd name="connsiteX17" fmla="*/ 4903469 w 7875270"/>
            <a:gd name="connsiteY17" fmla="*/ 948682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1983758 w 7875270"/>
            <a:gd name="connsiteY9" fmla="*/ 1282711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979948 w 7875270"/>
            <a:gd name="connsiteY8" fmla="*/ 1278901 h 4053840"/>
            <a:gd name="connsiteX9" fmla="*/ 2033289 w 7875270"/>
            <a:gd name="connsiteY9" fmla="*/ 1191270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2033289 w 7875270"/>
            <a:gd name="connsiteY9" fmla="*/ 1191270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442214 w 7875270"/>
            <a:gd name="connsiteY10" fmla="*/ 1257295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65124 w 7875270"/>
            <a:gd name="connsiteY11" fmla="*/ 1203954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3288034 w 7875270"/>
            <a:gd name="connsiteY12" fmla="*/ 1188715 h 4053840"/>
            <a:gd name="connsiteX13" fmla="*/ 3714753 w 7875270"/>
            <a:gd name="connsiteY13" fmla="*/ 1188714 h 4053840"/>
            <a:gd name="connsiteX14" fmla="*/ 4271014 w 7875270"/>
            <a:gd name="connsiteY14" fmla="*/ 1162044 h 4053840"/>
            <a:gd name="connsiteX15" fmla="*/ 4385312 w 7875270"/>
            <a:gd name="connsiteY15" fmla="*/ 1142994 h 4053840"/>
            <a:gd name="connsiteX16" fmla="*/ 4522470 w 7875270"/>
            <a:gd name="connsiteY16" fmla="*/ 1108704 h 4053840"/>
            <a:gd name="connsiteX17" fmla="*/ 4743449 w 7875270"/>
            <a:gd name="connsiteY17" fmla="*/ 1013453 h 4053840"/>
            <a:gd name="connsiteX18" fmla="*/ 4903469 w 7875270"/>
            <a:gd name="connsiteY18" fmla="*/ 948682 h 4053840"/>
            <a:gd name="connsiteX19" fmla="*/ 5154931 w 7875270"/>
            <a:gd name="connsiteY19" fmla="*/ 914393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3714753 w 7875270"/>
            <a:gd name="connsiteY12" fmla="*/ 1188714 h 4053840"/>
            <a:gd name="connsiteX13" fmla="*/ 4271014 w 7875270"/>
            <a:gd name="connsiteY13" fmla="*/ 1162044 h 4053840"/>
            <a:gd name="connsiteX14" fmla="*/ 4385312 w 7875270"/>
            <a:gd name="connsiteY14" fmla="*/ 1142994 h 4053840"/>
            <a:gd name="connsiteX15" fmla="*/ 4522470 w 7875270"/>
            <a:gd name="connsiteY15" fmla="*/ 1108704 h 4053840"/>
            <a:gd name="connsiteX16" fmla="*/ 4743449 w 7875270"/>
            <a:gd name="connsiteY16" fmla="*/ 1013453 h 4053840"/>
            <a:gd name="connsiteX17" fmla="*/ 4903469 w 7875270"/>
            <a:gd name="connsiteY17" fmla="*/ 948682 h 4053840"/>
            <a:gd name="connsiteX18" fmla="*/ 5154931 w 7875270"/>
            <a:gd name="connsiteY18" fmla="*/ 914393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271014 w 7875270"/>
            <a:gd name="connsiteY12" fmla="*/ 1162044 h 4053840"/>
            <a:gd name="connsiteX13" fmla="*/ 4385312 w 7875270"/>
            <a:gd name="connsiteY13" fmla="*/ 1142994 h 4053840"/>
            <a:gd name="connsiteX14" fmla="*/ 4522470 w 7875270"/>
            <a:gd name="connsiteY14" fmla="*/ 1108704 h 4053840"/>
            <a:gd name="connsiteX15" fmla="*/ 4743449 w 7875270"/>
            <a:gd name="connsiteY15" fmla="*/ 1013453 h 4053840"/>
            <a:gd name="connsiteX16" fmla="*/ 4903469 w 7875270"/>
            <a:gd name="connsiteY16" fmla="*/ 948682 h 4053840"/>
            <a:gd name="connsiteX17" fmla="*/ 5154931 w 7875270"/>
            <a:gd name="connsiteY17" fmla="*/ 914393 h 4053840"/>
            <a:gd name="connsiteX18" fmla="*/ 7391400 w 7875270"/>
            <a:gd name="connsiteY18" fmla="*/ 811530 h 4053840"/>
            <a:gd name="connsiteX19" fmla="*/ 7875270 w 7875270"/>
            <a:gd name="connsiteY19" fmla="*/ 0 h 4053840"/>
            <a:gd name="connsiteX20" fmla="*/ 7875270 w 7875270"/>
            <a:gd name="connsiteY20" fmla="*/ 4053840 h 4053840"/>
            <a:gd name="connsiteX21" fmla="*/ 15240 w 7875270"/>
            <a:gd name="connsiteY2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385312 w 7875270"/>
            <a:gd name="connsiteY12" fmla="*/ 1142994 h 4053840"/>
            <a:gd name="connsiteX13" fmla="*/ 4522470 w 7875270"/>
            <a:gd name="connsiteY13" fmla="*/ 1108704 h 4053840"/>
            <a:gd name="connsiteX14" fmla="*/ 4743449 w 7875270"/>
            <a:gd name="connsiteY14" fmla="*/ 1013453 h 4053840"/>
            <a:gd name="connsiteX15" fmla="*/ 4903469 w 7875270"/>
            <a:gd name="connsiteY15" fmla="*/ 948682 h 4053840"/>
            <a:gd name="connsiteX16" fmla="*/ 5154931 w 7875270"/>
            <a:gd name="connsiteY16" fmla="*/ 914393 h 4053840"/>
            <a:gd name="connsiteX17" fmla="*/ 7391400 w 7875270"/>
            <a:gd name="connsiteY17" fmla="*/ 811530 h 4053840"/>
            <a:gd name="connsiteX18" fmla="*/ 7875270 w 7875270"/>
            <a:gd name="connsiteY18" fmla="*/ 0 h 4053840"/>
            <a:gd name="connsiteX19" fmla="*/ 7875270 w 7875270"/>
            <a:gd name="connsiteY19" fmla="*/ 4053840 h 4053840"/>
            <a:gd name="connsiteX20" fmla="*/ 15240 w 7875270"/>
            <a:gd name="connsiteY20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522470 w 7875270"/>
            <a:gd name="connsiteY12" fmla="*/ 1108704 h 4053840"/>
            <a:gd name="connsiteX13" fmla="*/ 4743449 w 7875270"/>
            <a:gd name="connsiteY13" fmla="*/ 1013453 h 4053840"/>
            <a:gd name="connsiteX14" fmla="*/ 4903469 w 7875270"/>
            <a:gd name="connsiteY14" fmla="*/ 948682 h 4053840"/>
            <a:gd name="connsiteX15" fmla="*/ 5154931 w 7875270"/>
            <a:gd name="connsiteY15" fmla="*/ 914393 h 4053840"/>
            <a:gd name="connsiteX16" fmla="*/ 7391400 w 7875270"/>
            <a:gd name="connsiteY16" fmla="*/ 811530 h 4053840"/>
            <a:gd name="connsiteX17" fmla="*/ 7875270 w 7875270"/>
            <a:gd name="connsiteY17" fmla="*/ 0 h 4053840"/>
            <a:gd name="connsiteX18" fmla="*/ 7875270 w 7875270"/>
            <a:gd name="connsiteY18" fmla="*/ 4053840 h 4053840"/>
            <a:gd name="connsiteX19" fmla="*/ 15240 w 7875270"/>
            <a:gd name="connsiteY19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743449 w 7875270"/>
            <a:gd name="connsiteY12" fmla="*/ 1013453 h 4053840"/>
            <a:gd name="connsiteX13" fmla="*/ 4903469 w 7875270"/>
            <a:gd name="connsiteY13" fmla="*/ 948682 h 4053840"/>
            <a:gd name="connsiteX14" fmla="*/ 5154931 w 7875270"/>
            <a:gd name="connsiteY14" fmla="*/ 914393 h 4053840"/>
            <a:gd name="connsiteX15" fmla="*/ 7391400 w 7875270"/>
            <a:gd name="connsiteY15" fmla="*/ 811530 h 4053840"/>
            <a:gd name="connsiteX16" fmla="*/ 7875270 w 7875270"/>
            <a:gd name="connsiteY16" fmla="*/ 0 h 4053840"/>
            <a:gd name="connsiteX17" fmla="*/ 7875270 w 7875270"/>
            <a:gd name="connsiteY17" fmla="*/ 4053840 h 4053840"/>
            <a:gd name="connsiteX18" fmla="*/ 15240 w 7875270"/>
            <a:gd name="connsiteY1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5154931 w 7875270"/>
            <a:gd name="connsiteY13" fmla="*/ 914393 h 4053840"/>
            <a:gd name="connsiteX14" fmla="*/ 7391400 w 7875270"/>
            <a:gd name="connsiteY14" fmla="*/ 81153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5154931 w 7875270"/>
            <a:gd name="connsiteY13" fmla="*/ 914393 h 4053840"/>
            <a:gd name="connsiteX14" fmla="*/ 7269479 w 7875270"/>
            <a:gd name="connsiteY14" fmla="*/ 79629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2884175 w 7875270"/>
            <a:gd name="connsiteY11" fmla="*/ 1009643 h 4053840"/>
            <a:gd name="connsiteX12" fmla="*/ 4903469 w 7875270"/>
            <a:gd name="connsiteY12" fmla="*/ 948682 h 4053840"/>
            <a:gd name="connsiteX13" fmla="*/ 7269479 w 7875270"/>
            <a:gd name="connsiteY13" fmla="*/ 796290 h 4053840"/>
            <a:gd name="connsiteX14" fmla="*/ 7875270 w 7875270"/>
            <a:gd name="connsiteY14" fmla="*/ 0 h 4053840"/>
            <a:gd name="connsiteX15" fmla="*/ 7875270 w 7875270"/>
            <a:gd name="connsiteY15" fmla="*/ 4053840 h 4053840"/>
            <a:gd name="connsiteX16" fmla="*/ 15240 w 7875270"/>
            <a:gd name="connsiteY1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2366013 w 7875270"/>
            <a:gd name="connsiteY10" fmla="*/ 1055363 h 4053840"/>
            <a:gd name="connsiteX11" fmla="*/ 4903469 w 7875270"/>
            <a:gd name="connsiteY11" fmla="*/ 948682 h 4053840"/>
            <a:gd name="connsiteX12" fmla="*/ 7269479 w 7875270"/>
            <a:gd name="connsiteY12" fmla="*/ 796290 h 4053840"/>
            <a:gd name="connsiteX13" fmla="*/ 7875270 w 7875270"/>
            <a:gd name="connsiteY13" fmla="*/ 0 h 4053840"/>
            <a:gd name="connsiteX14" fmla="*/ 7875270 w 7875270"/>
            <a:gd name="connsiteY14" fmla="*/ 4053840 h 4053840"/>
            <a:gd name="connsiteX15" fmla="*/ 15240 w 7875270"/>
            <a:gd name="connsiteY1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1808497 w 7875270"/>
            <a:gd name="connsiteY9" fmla="*/ 1092209 h 4053840"/>
            <a:gd name="connsiteX10" fmla="*/ 4903469 w 7875270"/>
            <a:gd name="connsiteY10" fmla="*/ 948682 h 4053840"/>
            <a:gd name="connsiteX11" fmla="*/ 7269479 w 7875270"/>
            <a:gd name="connsiteY11" fmla="*/ 796290 h 4053840"/>
            <a:gd name="connsiteX12" fmla="*/ 7875270 w 7875270"/>
            <a:gd name="connsiteY12" fmla="*/ 0 h 4053840"/>
            <a:gd name="connsiteX13" fmla="*/ 7875270 w 7875270"/>
            <a:gd name="connsiteY13" fmla="*/ 4053840 h 4053840"/>
            <a:gd name="connsiteX14" fmla="*/ 15240 w 7875270"/>
            <a:gd name="connsiteY14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389394 w 7875270"/>
            <a:gd name="connsiteY7" fmla="*/ 1282711 h 4053840"/>
            <a:gd name="connsiteX8" fmla="*/ 1473214 w 7875270"/>
            <a:gd name="connsiteY8" fmla="*/ 1145550 h 4053840"/>
            <a:gd name="connsiteX9" fmla="*/ 4903469 w 7875270"/>
            <a:gd name="connsiteY9" fmla="*/ 948682 h 4053840"/>
            <a:gd name="connsiteX10" fmla="*/ 7269479 w 7875270"/>
            <a:gd name="connsiteY10" fmla="*/ 796290 h 4053840"/>
            <a:gd name="connsiteX11" fmla="*/ 7875270 w 7875270"/>
            <a:gd name="connsiteY11" fmla="*/ 0 h 4053840"/>
            <a:gd name="connsiteX12" fmla="*/ 7875270 w 7875270"/>
            <a:gd name="connsiteY12" fmla="*/ 4053840 h 4053840"/>
            <a:gd name="connsiteX13" fmla="*/ 15240 w 7875270"/>
            <a:gd name="connsiteY1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351293 w 7875270"/>
            <a:gd name="connsiteY6" fmla="*/ 1412252 h 4053840"/>
            <a:gd name="connsiteX7" fmla="*/ 1473214 w 7875270"/>
            <a:gd name="connsiteY7" fmla="*/ 1145550 h 4053840"/>
            <a:gd name="connsiteX8" fmla="*/ 4903469 w 7875270"/>
            <a:gd name="connsiteY8" fmla="*/ 948682 h 4053840"/>
            <a:gd name="connsiteX9" fmla="*/ 7269479 w 7875270"/>
            <a:gd name="connsiteY9" fmla="*/ 796290 h 4053840"/>
            <a:gd name="connsiteX10" fmla="*/ 7875270 w 7875270"/>
            <a:gd name="connsiteY10" fmla="*/ 0 h 4053840"/>
            <a:gd name="connsiteX11" fmla="*/ 7875270 w 7875270"/>
            <a:gd name="connsiteY11" fmla="*/ 4053840 h 4053840"/>
            <a:gd name="connsiteX12" fmla="*/ 15240 w 7875270"/>
            <a:gd name="connsiteY1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276345 w 7875270"/>
            <a:gd name="connsiteY5" fmla="*/ 1752598 h 4053840"/>
            <a:gd name="connsiteX6" fmla="*/ 1473214 w 7875270"/>
            <a:gd name="connsiteY6" fmla="*/ 1145550 h 4053840"/>
            <a:gd name="connsiteX7" fmla="*/ 4903469 w 7875270"/>
            <a:gd name="connsiteY7" fmla="*/ 948682 h 4053840"/>
            <a:gd name="connsiteX8" fmla="*/ 7269479 w 7875270"/>
            <a:gd name="connsiteY8" fmla="*/ 796290 h 4053840"/>
            <a:gd name="connsiteX9" fmla="*/ 7875270 w 7875270"/>
            <a:gd name="connsiteY9" fmla="*/ 0 h 4053840"/>
            <a:gd name="connsiteX10" fmla="*/ 7875270 w 7875270"/>
            <a:gd name="connsiteY10" fmla="*/ 4053840 h 4053840"/>
            <a:gd name="connsiteX11" fmla="*/ 15240 w 7875270"/>
            <a:gd name="connsiteY1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76345 w 7875270"/>
            <a:gd name="connsiteY4" fmla="*/ 1752598 h 4053840"/>
            <a:gd name="connsiteX5" fmla="*/ 1473214 w 7875270"/>
            <a:gd name="connsiteY5" fmla="*/ 1145550 h 4053840"/>
            <a:gd name="connsiteX6" fmla="*/ 4903469 w 7875270"/>
            <a:gd name="connsiteY6" fmla="*/ 948682 h 4053840"/>
            <a:gd name="connsiteX7" fmla="*/ 7269479 w 7875270"/>
            <a:gd name="connsiteY7" fmla="*/ 796290 h 4053840"/>
            <a:gd name="connsiteX8" fmla="*/ 7875270 w 7875270"/>
            <a:gd name="connsiteY8" fmla="*/ 0 h 4053840"/>
            <a:gd name="connsiteX9" fmla="*/ 7875270 w 7875270"/>
            <a:gd name="connsiteY9" fmla="*/ 4053840 h 4053840"/>
            <a:gd name="connsiteX10" fmla="*/ 15240 w 7875270"/>
            <a:gd name="connsiteY10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473214 w 7875270"/>
            <a:gd name="connsiteY4" fmla="*/ 1145550 h 4053840"/>
            <a:gd name="connsiteX5" fmla="*/ 4903469 w 7875270"/>
            <a:gd name="connsiteY5" fmla="*/ 948682 h 4053840"/>
            <a:gd name="connsiteX6" fmla="*/ 7269479 w 7875270"/>
            <a:gd name="connsiteY6" fmla="*/ 796290 h 4053840"/>
            <a:gd name="connsiteX7" fmla="*/ 7875270 w 7875270"/>
            <a:gd name="connsiteY7" fmla="*/ 0 h 4053840"/>
            <a:gd name="connsiteX8" fmla="*/ 7875270 w 7875270"/>
            <a:gd name="connsiteY8" fmla="*/ 4053840 h 4053840"/>
            <a:gd name="connsiteX9" fmla="*/ 15240 w 7875270"/>
            <a:gd name="connsiteY9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473214 w 7875270"/>
            <a:gd name="connsiteY3" fmla="*/ 1145550 h 4053840"/>
            <a:gd name="connsiteX4" fmla="*/ 4903469 w 7875270"/>
            <a:gd name="connsiteY4" fmla="*/ 948682 h 4053840"/>
            <a:gd name="connsiteX5" fmla="*/ 7269479 w 7875270"/>
            <a:gd name="connsiteY5" fmla="*/ 79629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75360 w 7875270"/>
            <a:gd name="connsiteY2" fmla="*/ 2388873 h 4053840"/>
            <a:gd name="connsiteX3" fmla="*/ 1473214 w 7875270"/>
            <a:gd name="connsiteY3" fmla="*/ 1145550 h 4053840"/>
            <a:gd name="connsiteX4" fmla="*/ 4903469 w 7875270"/>
            <a:gd name="connsiteY4" fmla="*/ 948682 h 4053840"/>
            <a:gd name="connsiteX5" fmla="*/ 7269479 w 7875270"/>
            <a:gd name="connsiteY5" fmla="*/ 79629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845819 w 7875270"/>
            <a:gd name="connsiteY2" fmla="*/ 2160271 h 4053840"/>
            <a:gd name="connsiteX3" fmla="*/ 1473214 w 7875270"/>
            <a:gd name="connsiteY3" fmla="*/ 1145550 h 4053840"/>
            <a:gd name="connsiteX4" fmla="*/ 4903469 w 7875270"/>
            <a:gd name="connsiteY4" fmla="*/ 948682 h 4053840"/>
            <a:gd name="connsiteX5" fmla="*/ 7269479 w 7875270"/>
            <a:gd name="connsiteY5" fmla="*/ 79629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845819 w 7875270"/>
            <a:gd name="connsiteY2" fmla="*/ 2160271 h 4053840"/>
            <a:gd name="connsiteX3" fmla="*/ 1336053 w 7875270"/>
            <a:gd name="connsiteY3" fmla="*/ 1511313 h 4053840"/>
            <a:gd name="connsiteX4" fmla="*/ 4903469 w 7875270"/>
            <a:gd name="connsiteY4" fmla="*/ 948682 h 4053840"/>
            <a:gd name="connsiteX5" fmla="*/ 7269479 w 7875270"/>
            <a:gd name="connsiteY5" fmla="*/ 79629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845819 w 7875270"/>
            <a:gd name="connsiteY2" fmla="*/ 2160271 h 4053840"/>
            <a:gd name="connsiteX3" fmla="*/ 1336053 w 7875270"/>
            <a:gd name="connsiteY3" fmla="*/ 1511313 h 4053840"/>
            <a:gd name="connsiteX4" fmla="*/ 4903469 w 7875270"/>
            <a:gd name="connsiteY4" fmla="*/ 948682 h 4053840"/>
            <a:gd name="connsiteX5" fmla="*/ 7269479 w 7875270"/>
            <a:gd name="connsiteY5" fmla="*/ 79629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845819 w 7875270"/>
            <a:gd name="connsiteY2" fmla="*/ 2160271 h 4053840"/>
            <a:gd name="connsiteX3" fmla="*/ 1336053 w 7875270"/>
            <a:gd name="connsiteY3" fmla="*/ 1511313 h 4053840"/>
            <a:gd name="connsiteX4" fmla="*/ 5292093 w 7875270"/>
            <a:gd name="connsiteY4" fmla="*/ 963922 h 4053840"/>
            <a:gd name="connsiteX5" fmla="*/ 7269479 w 7875270"/>
            <a:gd name="connsiteY5" fmla="*/ 79629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845819 w 7875270"/>
            <a:gd name="connsiteY2" fmla="*/ 2160271 h 4053840"/>
            <a:gd name="connsiteX3" fmla="*/ 1336053 w 7875270"/>
            <a:gd name="connsiteY3" fmla="*/ 1511313 h 4053840"/>
            <a:gd name="connsiteX4" fmla="*/ 5292093 w 7875270"/>
            <a:gd name="connsiteY4" fmla="*/ 96392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3086108 h 3089918"/>
            <a:gd name="connsiteX1" fmla="*/ 0 w 7875270"/>
            <a:gd name="connsiteY1" fmla="*/ 1363988 h 3089918"/>
            <a:gd name="connsiteX2" fmla="*/ 845819 w 7875270"/>
            <a:gd name="connsiteY2" fmla="*/ 1196349 h 3089918"/>
            <a:gd name="connsiteX3" fmla="*/ 1336053 w 7875270"/>
            <a:gd name="connsiteY3" fmla="*/ 547391 h 3089918"/>
            <a:gd name="connsiteX4" fmla="*/ 5292093 w 7875270"/>
            <a:gd name="connsiteY4" fmla="*/ 0 h 3089918"/>
            <a:gd name="connsiteX5" fmla="*/ 5071084 w 7875270"/>
            <a:gd name="connsiteY5" fmla="*/ 285769 h 3089918"/>
            <a:gd name="connsiteX6" fmla="*/ 7875270 w 7875270"/>
            <a:gd name="connsiteY6" fmla="*/ 3089918 h 3089918"/>
            <a:gd name="connsiteX7" fmla="*/ 15240 w 7875270"/>
            <a:gd name="connsiteY7" fmla="*/ 3086108 h 3089918"/>
            <a:gd name="connsiteX0" fmla="*/ 15240 w 5292093"/>
            <a:gd name="connsiteY0" fmla="*/ 3086108 h 3086108"/>
            <a:gd name="connsiteX1" fmla="*/ 0 w 5292093"/>
            <a:gd name="connsiteY1" fmla="*/ 1363988 h 3086108"/>
            <a:gd name="connsiteX2" fmla="*/ 845819 w 5292093"/>
            <a:gd name="connsiteY2" fmla="*/ 1196349 h 3086108"/>
            <a:gd name="connsiteX3" fmla="*/ 1336053 w 5292093"/>
            <a:gd name="connsiteY3" fmla="*/ 547391 h 3086108"/>
            <a:gd name="connsiteX4" fmla="*/ 5292093 w 5292093"/>
            <a:gd name="connsiteY4" fmla="*/ 0 h 3086108"/>
            <a:gd name="connsiteX5" fmla="*/ 5071084 w 5292093"/>
            <a:gd name="connsiteY5" fmla="*/ 285769 h 3086108"/>
            <a:gd name="connsiteX6" fmla="*/ 2724102 w 5292093"/>
            <a:gd name="connsiteY6" fmla="*/ 605776 h 3086108"/>
            <a:gd name="connsiteX7" fmla="*/ 15240 w 5292093"/>
            <a:gd name="connsiteY7" fmla="*/ 3086108 h 3086108"/>
            <a:gd name="connsiteX0" fmla="*/ 1851677 w 5292093"/>
            <a:gd name="connsiteY0" fmla="*/ 822948 h 1363988"/>
            <a:gd name="connsiteX1" fmla="*/ 0 w 5292093"/>
            <a:gd name="connsiteY1" fmla="*/ 1363988 h 1363988"/>
            <a:gd name="connsiteX2" fmla="*/ 845819 w 5292093"/>
            <a:gd name="connsiteY2" fmla="*/ 1196349 h 1363988"/>
            <a:gd name="connsiteX3" fmla="*/ 1336053 w 5292093"/>
            <a:gd name="connsiteY3" fmla="*/ 547391 h 1363988"/>
            <a:gd name="connsiteX4" fmla="*/ 5292093 w 5292093"/>
            <a:gd name="connsiteY4" fmla="*/ 0 h 1363988"/>
            <a:gd name="connsiteX5" fmla="*/ 5071084 w 5292093"/>
            <a:gd name="connsiteY5" fmla="*/ 285769 h 1363988"/>
            <a:gd name="connsiteX6" fmla="*/ 2724102 w 5292093"/>
            <a:gd name="connsiteY6" fmla="*/ 605776 h 1363988"/>
            <a:gd name="connsiteX7" fmla="*/ 1851677 w 5292093"/>
            <a:gd name="connsiteY7" fmla="*/ 822948 h 1363988"/>
            <a:gd name="connsiteX0" fmla="*/ 2724102 w 5292093"/>
            <a:gd name="connsiteY0" fmla="*/ 605776 h 1363988"/>
            <a:gd name="connsiteX1" fmla="*/ 0 w 5292093"/>
            <a:gd name="connsiteY1" fmla="*/ 1363988 h 1363988"/>
            <a:gd name="connsiteX2" fmla="*/ 845819 w 5292093"/>
            <a:gd name="connsiteY2" fmla="*/ 1196349 h 1363988"/>
            <a:gd name="connsiteX3" fmla="*/ 1336053 w 5292093"/>
            <a:gd name="connsiteY3" fmla="*/ 547391 h 1363988"/>
            <a:gd name="connsiteX4" fmla="*/ 5292093 w 5292093"/>
            <a:gd name="connsiteY4" fmla="*/ 0 h 1363988"/>
            <a:gd name="connsiteX5" fmla="*/ 5071084 w 5292093"/>
            <a:gd name="connsiteY5" fmla="*/ 285769 h 1363988"/>
            <a:gd name="connsiteX6" fmla="*/ 2724102 w 5292093"/>
            <a:gd name="connsiteY6" fmla="*/ 605776 h 1363988"/>
            <a:gd name="connsiteX0" fmla="*/ 1878283 w 4446274"/>
            <a:gd name="connsiteY0" fmla="*/ 605776 h 1196349"/>
            <a:gd name="connsiteX1" fmla="*/ 1135400 w 4446274"/>
            <a:gd name="connsiteY1" fmla="*/ 777243 h 1196349"/>
            <a:gd name="connsiteX2" fmla="*/ 0 w 4446274"/>
            <a:gd name="connsiteY2" fmla="*/ 1196349 h 1196349"/>
            <a:gd name="connsiteX3" fmla="*/ 490234 w 4446274"/>
            <a:gd name="connsiteY3" fmla="*/ 547391 h 1196349"/>
            <a:gd name="connsiteX4" fmla="*/ 4446274 w 4446274"/>
            <a:gd name="connsiteY4" fmla="*/ 0 h 1196349"/>
            <a:gd name="connsiteX5" fmla="*/ 4225265 w 4446274"/>
            <a:gd name="connsiteY5" fmla="*/ 285769 h 1196349"/>
            <a:gd name="connsiteX6" fmla="*/ 1878283 w 4446274"/>
            <a:gd name="connsiteY6" fmla="*/ 605776 h 1196349"/>
            <a:gd name="connsiteX0" fmla="*/ 1878283 w 4446274"/>
            <a:gd name="connsiteY0" fmla="*/ 605776 h 1196349"/>
            <a:gd name="connsiteX1" fmla="*/ 0 w 4446274"/>
            <a:gd name="connsiteY1" fmla="*/ 1196349 h 1196349"/>
            <a:gd name="connsiteX2" fmla="*/ 490234 w 4446274"/>
            <a:gd name="connsiteY2" fmla="*/ 547391 h 1196349"/>
            <a:gd name="connsiteX3" fmla="*/ 4446274 w 4446274"/>
            <a:gd name="connsiteY3" fmla="*/ 0 h 1196349"/>
            <a:gd name="connsiteX4" fmla="*/ 4225265 w 4446274"/>
            <a:gd name="connsiteY4" fmla="*/ 285769 h 1196349"/>
            <a:gd name="connsiteX5" fmla="*/ 1878283 w 4446274"/>
            <a:gd name="connsiteY5" fmla="*/ 605776 h 1196349"/>
            <a:gd name="connsiteX0" fmla="*/ 1603960 w 4171951"/>
            <a:gd name="connsiteY0" fmla="*/ 605776 h 861066"/>
            <a:gd name="connsiteX1" fmla="*/ 0 w 4171951"/>
            <a:gd name="connsiteY1" fmla="*/ 861066 h 861066"/>
            <a:gd name="connsiteX2" fmla="*/ 215911 w 4171951"/>
            <a:gd name="connsiteY2" fmla="*/ 547391 h 861066"/>
            <a:gd name="connsiteX3" fmla="*/ 4171951 w 4171951"/>
            <a:gd name="connsiteY3" fmla="*/ 0 h 861066"/>
            <a:gd name="connsiteX4" fmla="*/ 3950942 w 4171951"/>
            <a:gd name="connsiteY4" fmla="*/ 285769 h 861066"/>
            <a:gd name="connsiteX5" fmla="*/ 1603960 w 4171951"/>
            <a:gd name="connsiteY5" fmla="*/ 605776 h 861066"/>
            <a:gd name="connsiteX0" fmla="*/ 1436318 w 4004309"/>
            <a:gd name="connsiteY0" fmla="*/ 605776 h 967747"/>
            <a:gd name="connsiteX1" fmla="*/ 0 w 4004309"/>
            <a:gd name="connsiteY1" fmla="*/ 967747 h 967747"/>
            <a:gd name="connsiteX2" fmla="*/ 48269 w 4004309"/>
            <a:gd name="connsiteY2" fmla="*/ 547391 h 967747"/>
            <a:gd name="connsiteX3" fmla="*/ 4004309 w 4004309"/>
            <a:gd name="connsiteY3" fmla="*/ 0 h 967747"/>
            <a:gd name="connsiteX4" fmla="*/ 3783300 w 4004309"/>
            <a:gd name="connsiteY4" fmla="*/ 285769 h 967747"/>
            <a:gd name="connsiteX5" fmla="*/ 1436318 w 4004309"/>
            <a:gd name="connsiteY5" fmla="*/ 605776 h 967747"/>
            <a:gd name="connsiteX0" fmla="*/ 1436318 w 4004309"/>
            <a:gd name="connsiteY0" fmla="*/ 605776 h 967747"/>
            <a:gd name="connsiteX1" fmla="*/ 0 w 4004309"/>
            <a:gd name="connsiteY1" fmla="*/ 967747 h 967747"/>
            <a:gd name="connsiteX2" fmla="*/ 635015 w 4004309"/>
            <a:gd name="connsiteY2" fmla="*/ 593112 h 967747"/>
            <a:gd name="connsiteX3" fmla="*/ 4004309 w 4004309"/>
            <a:gd name="connsiteY3" fmla="*/ 0 h 967747"/>
            <a:gd name="connsiteX4" fmla="*/ 3783300 w 4004309"/>
            <a:gd name="connsiteY4" fmla="*/ 285769 h 967747"/>
            <a:gd name="connsiteX5" fmla="*/ 1436318 w 4004309"/>
            <a:gd name="connsiteY5" fmla="*/ 605776 h 967747"/>
            <a:gd name="connsiteX0" fmla="*/ 1946863 w 4004309"/>
            <a:gd name="connsiteY0" fmla="*/ 560055 h 967747"/>
            <a:gd name="connsiteX1" fmla="*/ 0 w 4004309"/>
            <a:gd name="connsiteY1" fmla="*/ 967747 h 967747"/>
            <a:gd name="connsiteX2" fmla="*/ 635015 w 4004309"/>
            <a:gd name="connsiteY2" fmla="*/ 593112 h 967747"/>
            <a:gd name="connsiteX3" fmla="*/ 4004309 w 4004309"/>
            <a:gd name="connsiteY3" fmla="*/ 0 h 967747"/>
            <a:gd name="connsiteX4" fmla="*/ 3783300 w 4004309"/>
            <a:gd name="connsiteY4" fmla="*/ 285769 h 967747"/>
            <a:gd name="connsiteX5" fmla="*/ 1946863 w 4004309"/>
            <a:gd name="connsiteY5" fmla="*/ 560055 h 967747"/>
            <a:gd name="connsiteX0" fmla="*/ 1946863 w 4004309"/>
            <a:gd name="connsiteY0" fmla="*/ 560055 h 967747"/>
            <a:gd name="connsiteX1" fmla="*/ 0 w 4004309"/>
            <a:gd name="connsiteY1" fmla="*/ 967747 h 967747"/>
            <a:gd name="connsiteX2" fmla="*/ 635015 w 4004309"/>
            <a:gd name="connsiteY2" fmla="*/ 593112 h 967747"/>
            <a:gd name="connsiteX3" fmla="*/ 4004309 w 4004309"/>
            <a:gd name="connsiteY3" fmla="*/ 0 h 967747"/>
            <a:gd name="connsiteX4" fmla="*/ 3874741 w 4004309"/>
            <a:gd name="connsiteY4" fmla="*/ 156227 h 967747"/>
            <a:gd name="connsiteX5" fmla="*/ 1946863 w 4004309"/>
            <a:gd name="connsiteY5" fmla="*/ 560055 h 967747"/>
            <a:gd name="connsiteX0" fmla="*/ 1946863 w 3874741"/>
            <a:gd name="connsiteY0" fmla="*/ 422894 h 830586"/>
            <a:gd name="connsiteX1" fmla="*/ 0 w 3874741"/>
            <a:gd name="connsiteY1" fmla="*/ 830586 h 830586"/>
            <a:gd name="connsiteX2" fmla="*/ 635015 w 3874741"/>
            <a:gd name="connsiteY2" fmla="*/ 455951 h 830586"/>
            <a:gd name="connsiteX3" fmla="*/ 3341363 w 3874741"/>
            <a:gd name="connsiteY3" fmla="*/ 0 h 830586"/>
            <a:gd name="connsiteX4" fmla="*/ 3874741 w 3874741"/>
            <a:gd name="connsiteY4" fmla="*/ 19066 h 830586"/>
            <a:gd name="connsiteX5" fmla="*/ 1946863 w 3874741"/>
            <a:gd name="connsiteY5" fmla="*/ 422894 h 830586"/>
            <a:gd name="connsiteX0" fmla="*/ 1946863 w 3874741"/>
            <a:gd name="connsiteY0" fmla="*/ 422894 h 830586"/>
            <a:gd name="connsiteX1" fmla="*/ 0 w 3874741"/>
            <a:gd name="connsiteY1" fmla="*/ 830586 h 830586"/>
            <a:gd name="connsiteX2" fmla="*/ 635015 w 3874741"/>
            <a:gd name="connsiteY2" fmla="*/ 455951 h 830586"/>
            <a:gd name="connsiteX3" fmla="*/ 3341363 w 3874741"/>
            <a:gd name="connsiteY3" fmla="*/ 0 h 830586"/>
            <a:gd name="connsiteX4" fmla="*/ 3874741 w 3874741"/>
            <a:gd name="connsiteY4" fmla="*/ 19066 h 830586"/>
            <a:gd name="connsiteX5" fmla="*/ 1946863 w 3874741"/>
            <a:gd name="connsiteY5" fmla="*/ 422894 h 830586"/>
            <a:gd name="connsiteX0" fmla="*/ 1946863 w 3874741"/>
            <a:gd name="connsiteY0" fmla="*/ 445754 h 853446"/>
            <a:gd name="connsiteX1" fmla="*/ 0 w 3874741"/>
            <a:gd name="connsiteY1" fmla="*/ 853446 h 853446"/>
            <a:gd name="connsiteX2" fmla="*/ 635015 w 3874741"/>
            <a:gd name="connsiteY2" fmla="*/ 478811 h 853446"/>
            <a:gd name="connsiteX3" fmla="*/ 3280402 w 3874741"/>
            <a:gd name="connsiteY3" fmla="*/ 0 h 853446"/>
            <a:gd name="connsiteX4" fmla="*/ 3874741 w 3874741"/>
            <a:gd name="connsiteY4" fmla="*/ 41926 h 853446"/>
            <a:gd name="connsiteX5" fmla="*/ 1946863 w 3874741"/>
            <a:gd name="connsiteY5" fmla="*/ 445754 h 853446"/>
            <a:gd name="connsiteX0" fmla="*/ 1946863 w 4385286"/>
            <a:gd name="connsiteY0" fmla="*/ 495268 h 902960"/>
            <a:gd name="connsiteX1" fmla="*/ 0 w 4385286"/>
            <a:gd name="connsiteY1" fmla="*/ 902960 h 902960"/>
            <a:gd name="connsiteX2" fmla="*/ 635015 w 4385286"/>
            <a:gd name="connsiteY2" fmla="*/ 528325 h 902960"/>
            <a:gd name="connsiteX3" fmla="*/ 3280402 w 4385286"/>
            <a:gd name="connsiteY3" fmla="*/ 49514 h 902960"/>
            <a:gd name="connsiteX4" fmla="*/ 4385286 w 4385286"/>
            <a:gd name="connsiteY4" fmla="*/ 0 h 902960"/>
            <a:gd name="connsiteX5" fmla="*/ 1946863 w 4385286"/>
            <a:gd name="connsiteY5" fmla="*/ 495268 h 902960"/>
            <a:gd name="connsiteX0" fmla="*/ 1946863 w 4385286"/>
            <a:gd name="connsiteY0" fmla="*/ 495268 h 902960"/>
            <a:gd name="connsiteX1" fmla="*/ 0 w 4385286"/>
            <a:gd name="connsiteY1" fmla="*/ 902960 h 902960"/>
            <a:gd name="connsiteX2" fmla="*/ 749316 w 4385286"/>
            <a:gd name="connsiteY2" fmla="*/ 543565 h 902960"/>
            <a:gd name="connsiteX3" fmla="*/ 3280402 w 4385286"/>
            <a:gd name="connsiteY3" fmla="*/ 49514 h 902960"/>
            <a:gd name="connsiteX4" fmla="*/ 4385286 w 4385286"/>
            <a:gd name="connsiteY4" fmla="*/ 0 h 902960"/>
            <a:gd name="connsiteX5" fmla="*/ 1946863 w 4385286"/>
            <a:gd name="connsiteY5" fmla="*/ 495268 h 902960"/>
            <a:gd name="connsiteX0" fmla="*/ 1946863 w 4850110"/>
            <a:gd name="connsiteY0" fmla="*/ 594329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3280402 w 4850110"/>
            <a:gd name="connsiteY3" fmla="*/ 148575 h 1002021"/>
            <a:gd name="connsiteX4" fmla="*/ 4850110 w 4850110"/>
            <a:gd name="connsiteY4" fmla="*/ 0 h 1002021"/>
            <a:gd name="connsiteX5" fmla="*/ 1946863 w 4850110"/>
            <a:gd name="connsiteY5" fmla="*/ 594329 h 1002021"/>
            <a:gd name="connsiteX0" fmla="*/ 1946863 w 4850110"/>
            <a:gd name="connsiteY0" fmla="*/ 594329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4065270 w 4850110"/>
            <a:gd name="connsiteY3" fmla="*/ 26654 h 1002021"/>
            <a:gd name="connsiteX4" fmla="*/ 4850110 w 4850110"/>
            <a:gd name="connsiteY4" fmla="*/ 0 h 1002021"/>
            <a:gd name="connsiteX5" fmla="*/ 1946863 w 4850110"/>
            <a:gd name="connsiteY5" fmla="*/ 594329 h 1002021"/>
            <a:gd name="connsiteX0" fmla="*/ 3592798 w 4850110"/>
            <a:gd name="connsiteY0" fmla="*/ 312387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4065270 w 4850110"/>
            <a:gd name="connsiteY3" fmla="*/ 26654 h 1002021"/>
            <a:gd name="connsiteX4" fmla="*/ 4850110 w 4850110"/>
            <a:gd name="connsiteY4" fmla="*/ 0 h 1002021"/>
            <a:gd name="connsiteX5" fmla="*/ 3592798 w 4850110"/>
            <a:gd name="connsiteY5" fmla="*/ 312387 h 1002021"/>
            <a:gd name="connsiteX0" fmla="*/ 4278605 w 4850110"/>
            <a:gd name="connsiteY0" fmla="*/ 159985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4065270 w 4850110"/>
            <a:gd name="connsiteY3" fmla="*/ 26654 h 1002021"/>
            <a:gd name="connsiteX4" fmla="*/ 4850110 w 4850110"/>
            <a:gd name="connsiteY4" fmla="*/ 0 h 1002021"/>
            <a:gd name="connsiteX5" fmla="*/ 4278605 w 4850110"/>
            <a:gd name="connsiteY5" fmla="*/ 159985 h 1002021"/>
            <a:gd name="connsiteX0" fmla="*/ 4293846 w 4850110"/>
            <a:gd name="connsiteY0" fmla="*/ 213326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4065270 w 4850110"/>
            <a:gd name="connsiteY3" fmla="*/ 26654 h 1002021"/>
            <a:gd name="connsiteX4" fmla="*/ 4850110 w 4850110"/>
            <a:gd name="connsiteY4" fmla="*/ 0 h 1002021"/>
            <a:gd name="connsiteX5" fmla="*/ 4293846 w 4850110"/>
            <a:gd name="connsiteY5" fmla="*/ 213326 h 1002021"/>
            <a:gd name="connsiteX0" fmla="*/ 4293846 w 4850110"/>
            <a:gd name="connsiteY0" fmla="*/ 213326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4065270 w 4850110"/>
            <a:gd name="connsiteY3" fmla="*/ 49514 h 1002021"/>
            <a:gd name="connsiteX4" fmla="*/ 4850110 w 4850110"/>
            <a:gd name="connsiteY4" fmla="*/ 0 h 1002021"/>
            <a:gd name="connsiteX5" fmla="*/ 4293846 w 4850110"/>
            <a:gd name="connsiteY5" fmla="*/ 213326 h 1002021"/>
            <a:gd name="connsiteX0" fmla="*/ 4293846 w 4850110"/>
            <a:gd name="connsiteY0" fmla="*/ 213326 h 1002021"/>
            <a:gd name="connsiteX1" fmla="*/ 0 w 4850110"/>
            <a:gd name="connsiteY1" fmla="*/ 1002021 h 1002021"/>
            <a:gd name="connsiteX2" fmla="*/ 749316 w 4850110"/>
            <a:gd name="connsiteY2" fmla="*/ 642626 h 1002021"/>
            <a:gd name="connsiteX3" fmla="*/ 4065270 w 4850110"/>
            <a:gd name="connsiteY3" fmla="*/ 49514 h 1002021"/>
            <a:gd name="connsiteX4" fmla="*/ 4850110 w 4850110"/>
            <a:gd name="connsiteY4" fmla="*/ 0 h 1002021"/>
            <a:gd name="connsiteX5" fmla="*/ 4293846 w 4850110"/>
            <a:gd name="connsiteY5" fmla="*/ 213326 h 1002021"/>
            <a:gd name="connsiteX0" fmla="*/ 4293846 w 4956791"/>
            <a:gd name="connsiteY0" fmla="*/ 274287 h 1062982"/>
            <a:gd name="connsiteX1" fmla="*/ 0 w 4956791"/>
            <a:gd name="connsiteY1" fmla="*/ 1062982 h 1062982"/>
            <a:gd name="connsiteX2" fmla="*/ 749316 w 4956791"/>
            <a:gd name="connsiteY2" fmla="*/ 703587 h 1062982"/>
            <a:gd name="connsiteX3" fmla="*/ 4065270 w 4956791"/>
            <a:gd name="connsiteY3" fmla="*/ 110475 h 1062982"/>
            <a:gd name="connsiteX4" fmla="*/ 4956791 w 4956791"/>
            <a:gd name="connsiteY4" fmla="*/ 0 h 1062982"/>
            <a:gd name="connsiteX5" fmla="*/ 4293846 w 4956791"/>
            <a:gd name="connsiteY5" fmla="*/ 274287 h 1062982"/>
            <a:gd name="connsiteX0" fmla="*/ 4293846 w 4956791"/>
            <a:gd name="connsiteY0" fmla="*/ 274287 h 1062982"/>
            <a:gd name="connsiteX1" fmla="*/ 0 w 4956791"/>
            <a:gd name="connsiteY1" fmla="*/ 1062982 h 1062982"/>
            <a:gd name="connsiteX2" fmla="*/ 749316 w 4956791"/>
            <a:gd name="connsiteY2" fmla="*/ 703587 h 1062982"/>
            <a:gd name="connsiteX3" fmla="*/ 4065270 w 4956791"/>
            <a:gd name="connsiteY3" fmla="*/ 110475 h 1062982"/>
            <a:gd name="connsiteX4" fmla="*/ 4956791 w 4956791"/>
            <a:gd name="connsiteY4" fmla="*/ 0 h 1062982"/>
            <a:gd name="connsiteX5" fmla="*/ 4293846 w 4956791"/>
            <a:gd name="connsiteY5" fmla="*/ 274287 h 1062982"/>
            <a:gd name="connsiteX0" fmla="*/ 4293846 w 4956791"/>
            <a:gd name="connsiteY0" fmla="*/ 274287 h 1062982"/>
            <a:gd name="connsiteX1" fmla="*/ 0 w 4956791"/>
            <a:gd name="connsiteY1" fmla="*/ 1062982 h 1062982"/>
            <a:gd name="connsiteX2" fmla="*/ 749316 w 4956791"/>
            <a:gd name="connsiteY2" fmla="*/ 703587 h 1062982"/>
            <a:gd name="connsiteX3" fmla="*/ 4065270 w 4956791"/>
            <a:gd name="connsiteY3" fmla="*/ 110475 h 1062982"/>
            <a:gd name="connsiteX4" fmla="*/ 4956791 w 4956791"/>
            <a:gd name="connsiteY4" fmla="*/ 0 h 1062982"/>
            <a:gd name="connsiteX5" fmla="*/ 4293846 w 4956791"/>
            <a:gd name="connsiteY5" fmla="*/ 274287 h 106298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4956791" h="1062982">
              <a:moveTo>
                <a:pt x="4293846" y="274287"/>
              </a:moveTo>
              <a:lnTo>
                <a:pt x="0" y="1062982"/>
              </a:lnTo>
              <a:lnTo>
                <a:pt x="749316" y="703587"/>
              </a:lnTo>
              <a:lnTo>
                <a:pt x="4065270" y="110475"/>
              </a:lnTo>
              <a:cubicBezTo>
                <a:pt x="4362444" y="73650"/>
                <a:pt x="4499596" y="113026"/>
                <a:pt x="4956791" y="0"/>
              </a:cubicBezTo>
              <a:lnTo>
                <a:pt x="4293846" y="274287"/>
              </a:lnTo>
              <a:close/>
            </a:path>
          </a:pathLst>
        </a:custGeom>
        <a:solidFill xmlns:a="http://schemas.openxmlformats.org/drawingml/2006/main">
          <a:schemeClr val="bg2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0.0833</cdr:x>
      <cdr:y>0.24931</cdr:y>
    </cdr:from>
    <cdr:to>
      <cdr:x>0.97083</cdr:x>
      <cdr:y>0.91654</cdr:y>
    </cdr:to>
    <cdr:sp macro="" textlink="">
      <cdr:nvSpPr>
        <cdr:cNvPr id="5" name="Freeform 4"/>
        <cdr:cNvSpPr/>
      </cdr:nvSpPr>
      <cdr:spPr>
        <a:xfrm xmlns:a="http://schemas.openxmlformats.org/drawingml/2006/main">
          <a:off x="736305" y="1270928"/>
          <a:ext cx="7845056" cy="3401391"/>
        </a:xfrm>
        <a:custGeom xmlns:a="http://schemas.openxmlformats.org/drawingml/2006/main">
          <a:avLst/>
          <a:gdLst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28" fmla="*/ 0 w 7863840"/>
            <a:gd name="connsiteY28" fmla="*/ 4038600 h 4061460"/>
            <a:gd name="connsiteX0" fmla="*/ 0 w 7860030"/>
            <a:gd name="connsiteY0" fmla="*/ 4050030 h 4061460"/>
            <a:gd name="connsiteX1" fmla="*/ 3810 w 7860030"/>
            <a:gd name="connsiteY1" fmla="*/ 262128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291840 w 7860030"/>
            <a:gd name="connsiteY10" fmla="*/ 322326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0 w 7860030"/>
            <a:gd name="connsiteY27" fmla="*/ 4050030 h 406146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162050 w 7860030"/>
            <a:gd name="connsiteY2" fmla="*/ 2270760 h 4053840"/>
            <a:gd name="connsiteX3" fmla="*/ 1322070 w 7860030"/>
            <a:gd name="connsiteY3" fmla="*/ 2240280 h 4053840"/>
            <a:gd name="connsiteX4" fmla="*/ 1512570 w 7860030"/>
            <a:gd name="connsiteY4" fmla="*/ 2232660 h 4053840"/>
            <a:gd name="connsiteX5" fmla="*/ 1893570 w 7860030"/>
            <a:gd name="connsiteY5" fmla="*/ 2308860 h 4053840"/>
            <a:gd name="connsiteX6" fmla="*/ 2145030 w 7860030"/>
            <a:gd name="connsiteY6" fmla="*/ 2415540 h 4053840"/>
            <a:gd name="connsiteX7" fmla="*/ 2514600 w 7860030"/>
            <a:gd name="connsiteY7" fmla="*/ 2602230 h 4053840"/>
            <a:gd name="connsiteX8" fmla="*/ 2800350 w 7860030"/>
            <a:gd name="connsiteY8" fmla="*/ 2807970 h 4053840"/>
            <a:gd name="connsiteX9" fmla="*/ 3051810 w 7860030"/>
            <a:gd name="connsiteY9" fmla="*/ 3032760 h 4053840"/>
            <a:gd name="connsiteX10" fmla="*/ 3307080 w 7860030"/>
            <a:gd name="connsiteY10" fmla="*/ 3211830 h 4053840"/>
            <a:gd name="connsiteX11" fmla="*/ 3509010 w 7860030"/>
            <a:gd name="connsiteY11" fmla="*/ 3299460 h 4053840"/>
            <a:gd name="connsiteX12" fmla="*/ 3775710 w 7860030"/>
            <a:gd name="connsiteY12" fmla="*/ 3337560 h 4053840"/>
            <a:gd name="connsiteX13" fmla="*/ 4080510 w 7860030"/>
            <a:gd name="connsiteY13" fmla="*/ 3337560 h 4053840"/>
            <a:gd name="connsiteX14" fmla="*/ 4484370 w 7860030"/>
            <a:gd name="connsiteY14" fmla="*/ 3261360 h 4053840"/>
            <a:gd name="connsiteX15" fmla="*/ 4812030 w 7860030"/>
            <a:gd name="connsiteY15" fmla="*/ 3154680 h 4053840"/>
            <a:gd name="connsiteX16" fmla="*/ 5010150 w 7860030"/>
            <a:gd name="connsiteY16" fmla="*/ 3048000 h 4053840"/>
            <a:gd name="connsiteX17" fmla="*/ 5452110 w 7860030"/>
            <a:gd name="connsiteY17" fmla="*/ 2712720 h 4053840"/>
            <a:gd name="connsiteX18" fmla="*/ 5859780 w 7860030"/>
            <a:gd name="connsiteY18" fmla="*/ 2354580 h 4053840"/>
            <a:gd name="connsiteX19" fmla="*/ 6107430 w 7860030"/>
            <a:gd name="connsiteY19" fmla="*/ 2042160 h 4053840"/>
            <a:gd name="connsiteX20" fmla="*/ 6320790 w 7860030"/>
            <a:gd name="connsiteY20" fmla="*/ 1714500 h 4053840"/>
            <a:gd name="connsiteX21" fmla="*/ 6518910 w 7860030"/>
            <a:gd name="connsiteY21" fmla="*/ 1508760 h 4053840"/>
            <a:gd name="connsiteX22" fmla="*/ 6930390 w 7860030"/>
            <a:gd name="connsiteY22" fmla="*/ 1188720 h 4053840"/>
            <a:gd name="connsiteX23" fmla="*/ 7265670 w 7860030"/>
            <a:gd name="connsiteY23" fmla="*/ 914400 h 4053840"/>
            <a:gd name="connsiteX24" fmla="*/ 7376160 w 7860030"/>
            <a:gd name="connsiteY24" fmla="*/ 811530 h 4053840"/>
            <a:gd name="connsiteX25" fmla="*/ 7860030 w 7860030"/>
            <a:gd name="connsiteY25" fmla="*/ 0 h 4053840"/>
            <a:gd name="connsiteX26" fmla="*/ 7860030 w 7860030"/>
            <a:gd name="connsiteY26" fmla="*/ 4053840 h 4053840"/>
            <a:gd name="connsiteX27" fmla="*/ 0 w 786003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1177290 w 7875270"/>
            <a:gd name="connsiteY2" fmla="*/ 2270760 h 4053840"/>
            <a:gd name="connsiteX3" fmla="*/ 1337310 w 7875270"/>
            <a:gd name="connsiteY3" fmla="*/ 224028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337310 w 7875270"/>
            <a:gd name="connsiteY3" fmla="*/ 224028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527810 w 7875270"/>
            <a:gd name="connsiteY4" fmla="*/ 223266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908810 w 7875270"/>
            <a:gd name="connsiteY5" fmla="*/ 230886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60270 w 7875270"/>
            <a:gd name="connsiteY6" fmla="*/ 241554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75510 w 7875270"/>
            <a:gd name="connsiteY6" fmla="*/ 1985010 h 4053840"/>
            <a:gd name="connsiteX7" fmla="*/ 2529840 w 7875270"/>
            <a:gd name="connsiteY7" fmla="*/ 260223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75510 w 7875270"/>
            <a:gd name="connsiteY6" fmla="*/ 198501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15590 w 7875270"/>
            <a:gd name="connsiteY8" fmla="*/ 280797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65070 w 7875270"/>
            <a:gd name="connsiteY7" fmla="*/ 189738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067050 w 7875270"/>
            <a:gd name="connsiteY9" fmla="*/ 303276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322320 w 7875270"/>
            <a:gd name="connsiteY10" fmla="*/ 321183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3524250 w 7875270"/>
            <a:gd name="connsiteY11" fmla="*/ 329946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3790950 w 7875270"/>
            <a:gd name="connsiteY12" fmla="*/ 333756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02480 w 7875270"/>
            <a:gd name="connsiteY12" fmla="*/ 180975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10100 w 7875270"/>
            <a:gd name="connsiteY12" fmla="*/ 1828800 h 4053840"/>
            <a:gd name="connsiteX13" fmla="*/ 4095750 w 7875270"/>
            <a:gd name="connsiteY13" fmla="*/ 333756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6720 w 7875270"/>
            <a:gd name="connsiteY11" fmla="*/ 181737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0480 w 7875270"/>
            <a:gd name="connsiteY10" fmla="*/ 182118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499610 w 7875270"/>
            <a:gd name="connsiteY14" fmla="*/ 326136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4827270 w 7875270"/>
            <a:gd name="connsiteY15" fmla="*/ 315468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025390 w 7875270"/>
            <a:gd name="connsiteY16" fmla="*/ 304800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467350 w 7875270"/>
            <a:gd name="connsiteY17" fmla="*/ 271272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24500 w 7875270"/>
            <a:gd name="connsiteY17" fmla="*/ 1581150 h 4053840"/>
            <a:gd name="connsiteX18" fmla="*/ 5875020 w 7875270"/>
            <a:gd name="connsiteY18" fmla="*/ 235458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24500 w 7875270"/>
            <a:gd name="connsiteY17" fmla="*/ 1581150 h 4053840"/>
            <a:gd name="connsiteX18" fmla="*/ 5897880 w 7875270"/>
            <a:gd name="connsiteY18" fmla="*/ 131064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897880 w 7875270"/>
            <a:gd name="connsiteY18" fmla="*/ 1310640 h 4053840"/>
            <a:gd name="connsiteX19" fmla="*/ 6122670 w 7875270"/>
            <a:gd name="connsiteY19" fmla="*/ 2042160 h 4053840"/>
            <a:gd name="connsiteX20" fmla="*/ 6336030 w 7875270"/>
            <a:gd name="connsiteY20" fmla="*/ 1714500 h 4053840"/>
            <a:gd name="connsiteX21" fmla="*/ 6534150 w 7875270"/>
            <a:gd name="connsiteY21" fmla="*/ 1508760 h 4053840"/>
            <a:gd name="connsiteX22" fmla="*/ 6945630 w 7875270"/>
            <a:gd name="connsiteY22" fmla="*/ 1188720 h 4053840"/>
            <a:gd name="connsiteX23" fmla="*/ 7280910 w 7875270"/>
            <a:gd name="connsiteY23" fmla="*/ 914400 h 4053840"/>
            <a:gd name="connsiteX24" fmla="*/ 7391400 w 7875270"/>
            <a:gd name="connsiteY24" fmla="*/ 811530 h 4053840"/>
            <a:gd name="connsiteX25" fmla="*/ 7875270 w 7875270"/>
            <a:gd name="connsiteY25" fmla="*/ 0 h 4053840"/>
            <a:gd name="connsiteX26" fmla="*/ 7875270 w 7875270"/>
            <a:gd name="connsiteY26" fmla="*/ 4053840 h 4053840"/>
            <a:gd name="connsiteX27" fmla="*/ 15240 w 7875270"/>
            <a:gd name="connsiteY2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6122670 w 7875270"/>
            <a:gd name="connsiteY18" fmla="*/ 2042160 h 4053840"/>
            <a:gd name="connsiteX19" fmla="*/ 6336030 w 7875270"/>
            <a:gd name="connsiteY19" fmla="*/ 171450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36030 w 7875270"/>
            <a:gd name="connsiteY19" fmla="*/ 171450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34150 w 7875270"/>
            <a:gd name="connsiteY20" fmla="*/ 150876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6945630 w 7875270"/>
            <a:gd name="connsiteY21" fmla="*/ 118872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280910 w 7875270"/>
            <a:gd name="connsiteY22" fmla="*/ 91440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288530 w 7875270"/>
            <a:gd name="connsiteY22" fmla="*/ 845820 h 4053840"/>
            <a:gd name="connsiteX23" fmla="*/ 7391400 w 7875270"/>
            <a:gd name="connsiteY23" fmla="*/ 811530 h 4053840"/>
            <a:gd name="connsiteX24" fmla="*/ 7875270 w 7875270"/>
            <a:gd name="connsiteY24" fmla="*/ 0 h 4053840"/>
            <a:gd name="connsiteX25" fmla="*/ 7875270 w 7875270"/>
            <a:gd name="connsiteY25" fmla="*/ 4053840 h 4053840"/>
            <a:gd name="connsiteX26" fmla="*/ 15240 w 7875270"/>
            <a:gd name="connsiteY2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51910 w 7875270"/>
            <a:gd name="connsiteY10" fmla="*/ 183261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120140 w 7875270"/>
            <a:gd name="connsiteY3" fmla="*/ 1954530 h 4053840"/>
            <a:gd name="connsiteX4" fmla="*/ 1245870 w 7875270"/>
            <a:gd name="connsiteY4" fmla="*/ 1832610 h 4053840"/>
            <a:gd name="connsiteX5" fmla="*/ 1885950 w 7875270"/>
            <a:gd name="connsiteY5" fmla="*/ 1920240 h 4053840"/>
            <a:gd name="connsiteX6" fmla="*/ 2152650 w 7875270"/>
            <a:gd name="connsiteY6" fmla="*/ 1916430 h 4053840"/>
            <a:gd name="connsiteX7" fmla="*/ 2476500 w 7875270"/>
            <a:gd name="connsiteY7" fmla="*/ 1878330 h 4053840"/>
            <a:gd name="connsiteX8" fmla="*/ 2842260 w 7875270"/>
            <a:gd name="connsiteY8" fmla="*/ 1847850 h 4053840"/>
            <a:gd name="connsiteX9" fmla="*/ 3348990 w 7875270"/>
            <a:gd name="connsiteY9" fmla="*/ 1824990 h 4053840"/>
            <a:gd name="connsiteX10" fmla="*/ 3848100 w 7875270"/>
            <a:gd name="connsiteY10" fmla="*/ 1851660 h 4053840"/>
            <a:gd name="connsiteX11" fmla="*/ 4232910 w 7875270"/>
            <a:gd name="connsiteY11" fmla="*/ 1847850 h 4053840"/>
            <a:gd name="connsiteX12" fmla="*/ 4610100 w 7875270"/>
            <a:gd name="connsiteY12" fmla="*/ 1828800 h 4053840"/>
            <a:gd name="connsiteX13" fmla="*/ 4850130 w 7875270"/>
            <a:gd name="connsiteY13" fmla="*/ 1828800 h 4053840"/>
            <a:gd name="connsiteX14" fmla="*/ 4953000 w 7875270"/>
            <a:gd name="connsiteY14" fmla="*/ 1809750 h 4053840"/>
            <a:gd name="connsiteX15" fmla="*/ 5101590 w 7875270"/>
            <a:gd name="connsiteY15" fmla="*/ 1733550 h 4053840"/>
            <a:gd name="connsiteX16" fmla="*/ 5231130 w 7875270"/>
            <a:gd name="connsiteY16" fmla="*/ 1630680 h 4053840"/>
            <a:gd name="connsiteX17" fmla="*/ 5543550 w 7875270"/>
            <a:gd name="connsiteY17" fmla="*/ 1463040 h 4053840"/>
            <a:gd name="connsiteX18" fmla="*/ 5977890 w 7875270"/>
            <a:gd name="connsiteY18" fmla="*/ 1283970 h 4053840"/>
            <a:gd name="connsiteX19" fmla="*/ 6316980 w 7875270"/>
            <a:gd name="connsiteY19" fmla="*/ 1139190 h 4053840"/>
            <a:gd name="connsiteX20" fmla="*/ 6598920 w 7875270"/>
            <a:gd name="connsiteY20" fmla="*/ 1055370 h 4053840"/>
            <a:gd name="connsiteX21" fmla="*/ 7021830 w 7875270"/>
            <a:gd name="connsiteY21" fmla="*/ 937260 h 4053840"/>
            <a:gd name="connsiteX22" fmla="*/ 7391400 w 7875270"/>
            <a:gd name="connsiteY22" fmla="*/ 811530 h 4053840"/>
            <a:gd name="connsiteX23" fmla="*/ 7875270 w 7875270"/>
            <a:gd name="connsiteY23" fmla="*/ 0 h 4053840"/>
            <a:gd name="connsiteX24" fmla="*/ 7875270 w 7875270"/>
            <a:gd name="connsiteY24" fmla="*/ 4053840 h 4053840"/>
            <a:gd name="connsiteX25" fmla="*/ 15240 w 7875270"/>
            <a:gd name="connsiteY2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245870 w 7875270"/>
            <a:gd name="connsiteY3" fmla="*/ 1832610 h 4053840"/>
            <a:gd name="connsiteX4" fmla="*/ 1885950 w 7875270"/>
            <a:gd name="connsiteY4" fmla="*/ 1920240 h 4053840"/>
            <a:gd name="connsiteX5" fmla="*/ 2152650 w 7875270"/>
            <a:gd name="connsiteY5" fmla="*/ 1916430 h 4053840"/>
            <a:gd name="connsiteX6" fmla="*/ 2476500 w 7875270"/>
            <a:gd name="connsiteY6" fmla="*/ 1878330 h 4053840"/>
            <a:gd name="connsiteX7" fmla="*/ 2842260 w 7875270"/>
            <a:gd name="connsiteY7" fmla="*/ 1847850 h 4053840"/>
            <a:gd name="connsiteX8" fmla="*/ 3348990 w 7875270"/>
            <a:gd name="connsiteY8" fmla="*/ 1824990 h 4053840"/>
            <a:gd name="connsiteX9" fmla="*/ 3848100 w 7875270"/>
            <a:gd name="connsiteY9" fmla="*/ 1851660 h 4053840"/>
            <a:gd name="connsiteX10" fmla="*/ 4232910 w 7875270"/>
            <a:gd name="connsiteY10" fmla="*/ 1847850 h 4053840"/>
            <a:gd name="connsiteX11" fmla="*/ 4610100 w 7875270"/>
            <a:gd name="connsiteY11" fmla="*/ 1828800 h 4053840"/>
            <a:gd name="connsiteX12" fmla="*/ 4850130 w 7875270"/>
            <a:gd name="connsiteY12" fmla="*/ 1828800 h 4053840"/>
            <a:gd name="connsiteX13" fmla="*/ 4953000 w 7875270"/>
            <a:gd name="connsiteY13" fmla="*/ 1809750 h 4053840"/>
            <a:gd name="connsiteX14" fmla="*/ 5101590 w 7875270"/>
            <a:gd name="connsiteY14" fmla="*/ 1733550 h 4053840"/>
            <a:gd name="connsiteX15" fmla="*/ 5231130 w 7875270"/>
            <a:gd name="connsiteY15" fmla="*/ 1630680 h 4053840"/>
            <a:gd name="connsiteX16" fmla="*/ 5543550 w 7875270"/>
            <a:gd name="connsiteY16" fmla="*/ 1463040 h 4053840"/>
            <a:gd name="connsiteX17" fmla="*/ 5977890 w 7875270"/>
            <a:gd name="connsiteY17" fmla="*/ 1283970 h 4053840"/>
            <a:gd name="connsiteX18" fmla="*/ 6316980 w 7875270"/>
            <a:gd name="connsiteY18" fmla="*/ 1139190 h 4053840"/>
            <a:gd name="connsiteX19" fmla="*/ 6598920 w 7875270"/>
            <a:gd name="connsiteY19" fmla="*/ 1055370 h 4053840"/>
            <a:gd name="connsiteX20" fmla="*/ 7021830 w 7875270"/>
            <a:gd name="connsiteY20" fmla="*/ 937260 h 4053840"/>
            <a:gd name="connsiteX21" fmla="*/ 7391400 w 7875270"/>
            <a:gd name="connsiteY21" fmla="*/ 811530 h 4053840"/>
            <a:gd name="connsiteX22" fmla="*/ 7875270 w 7875270"/>
            <a:gd name="connsiteY22" fmla="*/ 0 h 4053840"/>
            <a:gd name="connsiteX23" fmla="*/ 7875270 w 7875270"/>
            <a:gd name="connsiteY23" fmla="*/ 4053840 h 4053840"/>
            <a:gd name="connsiteX24" fmla="*/ 15240 w 7875270"/>
            <a:gd name="connsiteY24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1885950 w 7875270"/>
            <a:gd name="connsiteY3" fmla="*/ 1920240 h 4053840"/>
            <a:gd name="connsiteX4" fmla="*/ 2152650 w 7875270"/>
            <a:gd name="connsiteY4" fmla="*/ 1916430 h 4053840"/>
            <a:gd name="connsiteX5" fmla="*/ 2476500 w 7875270"/>
            <a:gd name="connsiteY5" fmla="*/ 1878330 h 4053840"/>
            <a:gd name="connsiteX6" fmla="*/ 2842260 w 7875270"/>
            <a:gd name="connsiteY6" fmla="*/ 1847850 h 4053840"/>
            <a:gd name="connsiteX7" fmla="*/ 3348990 w 7875270"/>
            <a:gd name="connsiteY7" fmla="*/ 1824990 h 4053840"/>
            <a:gd name="connsiteX8" fmla="*/ 3848100 w 7875270"/>
            <a:gd name="connsiteY8" fmla="*/ 1851660 h 4053840"/>
            <a:gd name="connsiteX9" fmla="*/ 4232910 w 7875270"/>
            <a:gd name="connsiteY9" fmla="*/ 1847850 h 4053840"/>
            <a:gd name="connsiteX10" fmla="*/ 4610100 w 7875270"/>
            <a:gd name="connsiteY10" fmla="*/ 1828800 h 4053840"/>
            <a:gd name="connsiteX11" fmla="*/ 4850130 w 7875270"/>
            <a:gd name="connsiteY11" fmla="*/ 1828800 h 4053840"/>
            <a:gd name="connsiteX12" fmla="*/ 4953000 w 7875270"/>
            <a:gd name="connsiteY12" fmla="*/ 1809750 h 4053840"/>
            <a:gd name="connsiteX13" fmla="*/ 5101590 w 7875270"/>
            <a:gd name="connsiteY13" fmla="*/ 1733550 h 4053840"/>
            <a:gd name="connsiteX14" fmla="*/ 5231130 w 7875270"/>
            <a:gd name="connsiteY14" fmla="*/ 1630680 h 4053840"/>
            <a:gd name="connsiteX15" fmla="*/ 5543550 w 7875270"/>
            <a:gd name="connsiteY15" fmla="*/ 1463040 h 4053840"/>
            <a:gd name="connsiteX16" fmla="*/ 5977890 w 7875270"/>
            <a:gd name="connsiteY16" fmla="*/ 1283970 h 4053840"/>
            <a:gd name="connsiteX17" fmla="*/ 6316980 w 7875270"/>
            <a:gd name="connsiteY17" fmla="*/ 1139190 h 4053840"/>
            <a:gd name="connsiteX18" fmla="*/ 6598920 w 7875270"/>
            <a:gd name="connsiteY18" fmla="*/ 1055370 h 4053840"/>
            <a:gd name="connsiteX19" fmla="*/ 7021830 w 7875270"/>
            <a:gd name="connsiteY19" fmla="*/ 937260 h 4053840"/>
            <a:gd name="connsiteX20" fmla="*/ 7391400 w 7875270"/>
            <a:gd name="connsiteY20" fmla="*/ 811530 h 4053840"/>
            <a:gd name="connsiteX21" fmla="*/ 7875270 w 7875270"/>
            <a:gd name="connsiteY21" fmla="*/ 0 h 4053840"/>
            <a:gd name="connsiteX22" fmla="*/ 7875270 w 7875270"/>
            <a:gd name="connsiteY22" fmla="*/ 4053840 h 4053840"/>
            <a:gd name="connsiteX23" fmla="*/ 15240 w 7875270"/>
            <a:gd name="connsiteY2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2152650 w 7875270"/>
            <a:gd name="connsiteY3" fmla="*/ 1916430 h 4053840"/>
            <a:gd name="connsiteX4" fmla="*/ 2476500 w 7875270"/>
            <a:gd name="connsiteY4" fmla="*/ 1878330 h 4053840"/>
            <a:gd name="connsiteX5" fmla="*/ 2842260 w 7875270"/>
            <a:gd name="connsiteY5" fmla="*/ 1847850 h 4053840"/>
            <a:gd name="connsiteX6" fmla="*/ 3348990 w 7875270"/>
            <a:gd name="connsiteY6" fmla="*/ 1824990 h 4053840"/>
            <a:gd name="connsiteX7" fmla="*/ 3848100 w 7875270"/>
            <a:gd name="connsiteY7" fmla="*/ 1851660 h 4053840"/>
            <a:gd name="connsiteX8" fmla="*/ 4232910 w 7875270"/>
            <a:gd name="connsiteY8" fmla="*/ 1847850 h 4053840"/>
            <a:gd name="connsiteX9" fmla="*/ 4610100 w 7875270"/>
            <a:gd name="connsiteY9" fmla="*/ 1828800 h 4053840"/>
            <a:gd name="connsiteX10" fmla="*/ 4850130 w 7875270"/>
            <a:gd name="connsiteY10" fmla="*/ 1828800 h 4053840"/>
            <a:gd name="connsiteX11" fmla="*/ 4953000 w 7875270"/>
            <a:gd name="connsiteY11" fmla="*/ 1809750 h 4053840"/>
            <a:gd name="connsiteX12" fmla="*/ 5101590 w 7875270"/>
            <a:gd name="connsiteY12" fmla="*/ 1733550 h 4053840"/>
            <a:gd name="connsiteX13" fmla="*/ 5231130 w 7875270"/>
            <a:gd name="connsiteY13" fmla="*/ 1630680 h 4053840"/>
            <a:gd name="connsiteX14" fmla="*/ 5543550 w 7875270"/>
            <a:gd name="connsiteY14" fmla="*/ 1463040 h 4053840"/>
            <a:gd name="connsiteX15" fmla="*/ 5977890 w 7875270"/>
            <a:gd name="connsiteY15" fmla="*/ 1283970 h 4053840"/>
            <a:gd name="connsiteX16" fmla="*/ 6316980 w 7875270"/>
            <a:gd name="connsiteY16" fmla="*/ 1139190 h 4053840"/>
            <a:gd name="connsiteX17" fmla="*/ 6598920 w 7875270"/>
            <a:gd name="connsiteY17" fmla="*/ 1055370 h 4053840"/>
            <a:gd name="connsiteX18" fmla="*/ 7021830 w 7875270"/>
            <a:gd name="connsiteY18" fmla="*/ 937260 h 4053840"/>
            <a:gd name="connsiteX19" fmla="*/ 7391400 w 7875270"/>
            <a:gd name="connsiteY19" fmla="*/ 811530 h 4053840"/>
            <a:gd name="connsiteX20" fmla="*/ 7875270 w 7875270"/>
            <a:gd name="connsiteY20" fmla="*/ 0 h 4053840"/>
            <a:gd name="connsiteX21" fmla="*/ 7875270 w 7875270"/>
            <a:gd name="connsiteY21" fmla="*/ 4053840 h 4053840"/>
            <a:gd name="connsiteX22" fmla="*/ 15240 w 7875270"/>
            <a:gd name="connsiteY2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2476500 w 7875270"/>
            <a:gd name="connsiteY3" fmla="*/ 1878330 h 4053840"/>
            <a:gd name="connsiteX4" fmla="*/ 2842260 w 7875270"/>
            <a:gd name="connsiteY4" fmla="*/ 1847850 h 4053840"/>
            <a:gd name="connsiteX5" fmla="*/ 3348990 w 7875270"/>
            <a:gd name="connsiteY5" fmla="*/ 1824990 h 4053840"/>
            <a:gd name="connsiteX6" fmla="*/ 3848100 w 7875270"/>
            <a:gd name="connsiteY6" fmla="*/ 1851660 h 4053840"/>
            <a:gd name="connsiteX7" fmla="*/ 4232910 w 7875270"/>
            <a:gd name="connsiteY7" fmla="*/ 1847850 h 4053840"/>
            <a:gd name="connsiteX8" fmla="*/ 4610100 w 7875270"/>
            <a:gd name="connsiteY8" fmla="*/ 1828800 h 4053840"/>
            <a:gd name="connsiteX9" fmla="*/ 4850130 w 7875270"/>
            <a:gd name="connsiteY9" fmla="*/ 1828800 h 4053840"/>
            <a:gd name="connsiteX10" fmla="*/ 4953000 w 7875270"/>
            <a:gd name="connsiteY10" fmla="*/ 1809750 h 4053840"/>
            <a:gd name="connsiteX11" fmla="*/ 5101590 w 7875270"/>
            <a:gd name="connsiteY11" fmla="*/ 1733550 h 4053840"/>
            <a:gd name="connsiteX12" fmla="*/ 5231130 w 7875270"/>
            <a:gd name="connsiteY12" fmla="*/ 1630680 h 4053840"/>
            <a:gd name="connsiteX13" fmla="*/ 5543550 w 7875270"/>
            <a:gd name="connsiteY13" fmla="*/ 1463040 h 4053840"/>
            <a:gd name="connsiteX14" fmla="*/ 5977890 w 7875270"/>
            <a:gd name="connsiteY14" fmla="*/ 1283970 h 4053840"/>
            <a:gd name="connsiteX15" fmla="*/ 6316980 w 7875270"/>
            <a:gd name="connsiteY15" fmla="*/ 1139190 h 4053840"/>
            <a:gd name="connsiteX16" fmla="*/ 6598920 w 7875270"/>
            <a:gd name="connsiteY16" fmla="*/ 1055370 h 4053840"/>
            <a:gd name="connsiteX17" fmla="*/ 7021830 w 7875270"/>
            <a:gd name="connsiteY17" fmla="*/ 937260 h 4053840"/>
            <a:gd name="connsiteX18" fmla="*/ 7391400 w 7875270"/>
            <a:gd name="connsiteY18" fmla="*/ 811530 h 4053840"/>
            <a:gd name="connsiteX19" fmla="*/ 7875270 w 7875270"/>
            <a:gd name="connsiteY19" fmla="*/ 0 h 4053840"/>
            <a:gd name="connsiteX20" fmla="*/ 7875270 w 7875270"/>
            <a:gd name="connsiteY20" fmla="*/ 4053840 h 4053840"/>
            <a:gd name="connsiteX21" fmla="*/ 15240 w 7875270"/>
            <a:gd name="connsiteY2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2842260 w 7875270"/>
            <a:gd name="connsiteY3" fmla="*/ 1847850 h 4053840"/>
            <a:gd name="connsiteX4" fmla="*/ 3348990 w 7875270"/>
            <a:gd name="connsiteY4" fmla="*/ 1824990 h 4053840"/>
            <a:gd name="connsiteX5" fmla="*/ 3848100 w 7875270"/>
            <a:gd name="connsiteY5" fmla="*/ 1851660 h 4053840"/>
            <a:gd name="connsiteX6" fmla="*/ 4232910 w 7875270"/>
            <a:gd name="connsiteY6" fmla="*/ 1847850 h 4053840"/>
            <a:gd name="connsiteX7" fmla="*/ 4610100 w 7875270"/>
            <a:gd name="connsiteY7" fmla="*/ 1828800 h 4053840"/>
            <a:gd name="connsiteX8" fmla="*/ 4850130 w 7875270"/>
            <a:gd name="connsiteY8" fmla="*/ 1828800 h 4053840"/>
            <a:gd name="connsiteX9" fmla="*/ 4953000 w 7875270"/>
            <a:gd name="connsiteY9" fmla="*/ 1809750 h 4053840"/>
            <a:gd name="connsiteX10" fmla="*/ 5101590 w 7875270"/>
            <a:gd name="connsiteY10" fmla="*/ 1733550 h 4053840"/>
            <a:gd name="connsiteX11" fmla="*/ 5231130 w 7875270"/>
            <a:gd name="connsiteY11" fmla="*/ 1630680 h 4053840"/>
            <a:gd name="connsiteX12" fmla="*/ 5543550 w 7875270"/>
            <a:gd name="connsiteY12" fmla="*/ 1463040 h 4053840"/>
            <a:gd name="connsiteX13" fmla="*/ 5977890 w 7875270"/>
            <a:gd name="connsiteY13" fmla="*/ 1283970 h 4053840"/>
            <a:gd name="connsiteX14" fmla="*/ 6316980 w 7875270"/>
            <a:gd name="connsiteY14" fmla="*/ 1139190 h 4053840"/>
            <a:gd name="connsiteX15" fmla="*/ 6598920 w 7875270"/>
            <a:gd name="connsiteY15" fmla="*/ 1055370 h 4053840"/>
            <a:gd name="connsiteX16" fmla="*/ 7021830 w 7875270"/>
            <a:gd name="connsiteY16" fmla="*/ 937260 h 4053840"/>
            <a:gd name="connsiteX17" fmla="*/ 7391400 w 7875270"/>
            <a:gd name="connsiteY17" fmla="*/ 811530 h 4053840"/>
            <a:gd name="connsiteX18" fmla="*/ 7875270 w 7875270"/>
            <a:gd name="connsiteY18" fmla="*/ 0 h 4053840"/>
            <a:gd name="connsiteX19" fmla="*/ 7875270 w 7875270"/>
            <a:gd name="connsiteY19" fmla="*/ 4053840 h 4053840"/>
            <a:gd name="connsiteX20" fmla="*/ 15240 w 7875270"/>
            <a:gd name="connsiteY20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3348990 w 7875270"/>
            <a:gd name="connsiteY3" fmla="*/ 1824990 h 4053840"/>
            <a:gd name="connsiteX4" fmla="*/ 3848100 w 7875270"/>
            <a:gd name="connsiteY4" fmla="*/ 1851660 h 4053840"/>
            <a:gd name="connsiteX5" fmla="*/ 4232910 w 7875270"/>
            <a:gd name="connsiteY5" fmla="*/ 1847850 h 4053840"/>
            <a:gd name="connsiteX6" fmla="*/ 4610100 w 7875270"/>
            <a:gd name="connsiteY6" fmla="*/ 1828800 h 4053840"/>
            <a:gd name="connsiteX7" fmla="*/ 4850130 w 7875270"/>
            <a:gd name="connsiteY7" fmla="*/ 1828800 h 4053840"/>
            <a:gd name="connsiteX8" fmla="*/ 4953000 w 7875270"/>
            <a:gd name="connsiteY8" fmla="*/ 1809750 h 4053840"/>
            <a:gd name="connsiteX9" fmla="*/ 5101590 w 7875270"/>
            <a:gd name="connsiteY9" fmla="*/ 1733550 h 4053840"/>
            <a:gd name="connsiteX10" fmla="*/ 5231130 w 7875270"/>
            <a:gd name="connsiteY10" fmla="*/ 1630680 h 4053840"/>
            <a:gd name="connsiteX11" fmla="*/ 5543550 w 7875270"/>
            <a:gd name="connsiteY11" fmla="*/ 1463040 h 4053840"/>
            <a:gd name="connsiteX12" fmla="*/ 5977890 w 7875270"/>
            <a:gd name="connsiteY12" fmla="*/ 1283970 h 4053840"/>
            <a:gd name="connsiteX13" fmla="*/ 6316980 w 7875270"/>
            <a:gd name="connsiteY13" fmla="*/ 1139190 h 4053840"/>
            <a:gd name="connsiteX14" fmla="*/ 6598920 w 7875270"/>
            <a:gd name="connsiteY14" fmla="*/ 1055370 h 4053840"/>
            <a:gd name="connsiteX15" fmla="*/ 7021830 w 7875270"/>
            <a:gd name="connsiteY15" fmla="*/ 937260 h 4053840"/>
            <a:gd name="connsiteX16" fmla="*/ 7391400 w 7875270"/>
            <a:gd name="connsiteY16" fmla="*/ 811530 h 4053840"/>
            <a:gd name="connsiteX17" fmla="*/ 7875270 w 7875270"/>
            <a:gd name="connsiteY17" fmla="*/ 0 h 4053840"/>
            <a:gd name="connsiteX18" fmla="*/ 7875270 w 7875270"/>
            <a:gd name="connsiteY18" fmla="*/ 4053840 h 4053840"/>
            <a:gd name="connsiteX19" fmla="*/ 15240 w 7875270"/>
            <a:gd name="connsiteY19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3848100 w 7875270"/>
            <a:gd name="connsiteY3" fmla="*/ 1851660 h 4053840"/>
            <a:gd name="connsiteX4" fmla="*/ 4232910 w 7875270"/>
            <a:gd name="connsiteY4" fmla="*/ 1847850 h 4053840"/>
            <a:gd name="connsiteX5" fmla="*/ 4610100 w 7875270"/>
            <a:gd name="connsiteY5" fmla="*/ 1828800 h 4053840"/>
            <a:gd name="connsiteX6" fmla="*/ 4850130 w 7875270"/>
            <a:gd name="connsiteY6" fmla="*/ 1828800 h 4053840"/>
            <a:gd name="connsiteX7" fmla="*/ 4953000 w 7875270"/>
            <a:gd name="connsiteY7" fmla="*/ 1809750 h 4053840"/>
            <a:gd name="connsiteX8" fmla="*/ 5101590 w 7875270"/>
            <a:gd name="connsiteY8" fmla="*/ 1733550 h 4053840"/>
            <a:gd name="connsiteX9" fmla="*/ 5231130 w 7875270"/>
            <a:gd name="connsiteY9" fmla="*/ 1630680 h 4053840"/>
            <a:gd name="connsiteX10" fmla="*/ 5543550 w 7875270"/>
            <a:gd name="connsiteY10" fmla="*/ 1463040 h 4053840"/>
            <a:gd name="connsiteX11" fmla="*/ 5977890 w 7875270"/>
            <a:gd name="connsiteY11" fmla="*/ 1283970 h 4053840"/>
            <a:gd name="connsiteX12" fmla="*/ 6316980 w 7875270"/>
            <a:gd name="connsiteY12" fmla="*/ 1139190 h 4053840"/>
            <a:gd name="connsiteX13" fmla="*/ 6598920 w 7875270"/>
            <a:gd name="connsiteY13" fmla="*/ 1055370 h 4053840"/>
            <a:gd name="connsiteX14" fmla="*/ 7021830 w 7875270"/>
            <a:gd name="connsiteY14" fmla="*/ 937260 h 4053840"/>
            <a:gd name="connsiteX15" fmla="*/ 7391400 w 7875270"/>
            <a:gd name="connsiteY15" fmla="*/ 811530 h 4053840"/>
            <a:gd name="connsiteX16" fmla="*/ 7875270 w 7875270"/>
            <a:gd name="connsiteY16" fmla="*/ 0 h 4053840"/>
            <a:gd name="connsiteX17" fmla="*/ 7875270 w 7875270"/>
            <a:gd name="connsiteY17" fmla="*/ 4053840 h 4053840"/>
            <a:gd name="connsiteX18" fmla="*/ 15240 w 7875270"/>
            <a:gd name="connsiteY1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4232910 w 7875270"/>
            <a:gd name="connsiteY3" fmla="*/ 1847850 h 4053840"/>
            <a:gd name="connsiteX4" fmla="*/ 4610100 w 7875270"/>
            <a:gd name="connsiteY4" fmla="*/ 1828800 h 4053840"/>
            <a:gd name="connsiteX5" fmla="*/ 4850130 w 7875270"/>
            <a:gd name="connsiteY5" fmla="*/ 1828800 h 4053840"/>
            <a:gd name="connsiteX6" fmla="*/ 4953000 w 7875270"/>
            <a:gd name="connsiteY6" fmla="*/ 1809750 h 4053840"/>
            <a:gd name="connsiteX7" fmla="*/ 5101590 w 7875270"/>
            <a:gd name="connsiteY7" fmla="*/ 1733550 h 4053840"/>
            <a:gd name="connsiteX8" fmla="*/ 5231130 w 7875270"/>
            <a:gd name="connsiteY8" fmla="*/ 1630680 h 4053840"/>
            <a:gd name="connsiteX9" fmla="*/ 5543550 w 7875270"/>
            <a:gd name="connsiteY9" fmla="*/ 1463040 h 4053840"/>
            <a:gd name="connsiteX10" fmla="*/ 5977890 w 7875270"/>
            <a:gd name="connsiteY10" fmla="*/ 1283970 h 4053840"/>
            <a:gd name="connsiteX11" fmla="*/ 6316980 w 7875270"/>
            <a:gd name="connsiteY11" fmla="*/ 1139190 h 4053840"/>
            <a:gd name="connsiteX12" fmla="*/ 6598920 w 7875270"/>
            <a:gd name="connsiteY12" fmla="*/ 1055370 h 4053840"/>
            <a:gd name="connsiteX13" fmla="*/ 7021830 w 7875270"/>
            <a:gd name="connsiteY13" fmla="*/ 937260 h 4053840"/>
            <a:gd name="connsiteX14" fmla="*/ 7391400 w 7875270"/>
            <a:gd name="connsiteY14" fmla="*/ 811530 h 4053840"/>
            <a:gd name="connsiteX15" fmla="*/ 7875270 w 7875270"/>
            <a:gd name="connsiteY15" fmla="*/ 0 h 4053840"/>
            <a:gd name="connsiteX16" fmla="*/ 7875270 w 7875270"/>
            <a:gd name="connsiteY16" fmla="*/ 4053840 h 4053840"/>
            <a:gd name="connsiteX17" fmla="*/ 15240 w 7875270"/>
            <a:gd name="connsiteY17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4610100 w 7875270"/>
            <a:gd name="connsiteY3" fmla="*/ 1828800 h 4053840"/>
            <a:gd name="connsiteX4" fmla="*/ 4850130 w 7875270"/>
            <a:gd name="connsiteY4" fmla="*/ 1828800 h 4053840"/>
            <a:gd name="connsiteX5" fmla="*/ 4953000 w 7875270"/>
            <a:gd name="connsiteY5" fmla="*/ 1809750 h 4053840"/>
            <a:gd name="connsiteX6" fmla="*/ 5101590 w 7875270"/>
            <a:gd name="connsiteY6" fmla="*/ 1733550 h 4053840"/>
            <a:gd name="connsiteX7" fmla="*/ 5231130 w 7875270"/>
            <a:gd name="connsiteY7" fmla="*/ 1630680 h 4053840"/>
            <a:gd name="connsiteX8" fmla="*/ 5543550 w 7875270"/>
            <a:gd name="connsiteY8" fmla="*/ 1463040 h 4053840"/>
            <a:gd name="connsiteX9" fmla="*/ 5977890 w 7875270"/>
            <a:gd name="connsiteY9" fmla="*/ 1283970 h 4053840"/>
            <a:gd name="connsiteX10" fmla="*/ 6316980 w 7875270"/>
            <a:gd name="connsiteY10" fmla="*/ 1139190 h 4053840"/>
            <a:gd name="connsiteX11" fmla="*/ 6598920 w 7875270"/>
            <a:gd name="connsiteY11" fmla="*/ 1055370 h 4053840"/>
            <a:gd name="connsiteX12" fmla="*/ 7021830 w 7875270"/>
            <a:gd name="connsiteY12" fmla="*/ 937260 h 4053840"/>
            <a:gd name="connsiteX13" fmla="*/ 7391400 w 7875270"/>
            <a:gd name="connsiteY13" fmla="*/ 811530 h 4053840"/>
            <a:gd name="connsiteX14" fmla="*/ 7875270 w 7875270"/>
            <a:gd name="connsiteY14" fmla="*/ 0 h 4053840"/>
            <a:gd name="connsiteX15" fmla="*/ 7875270 w 7875270"/>
            <a:gd name="connsiteY15" fmla="*/ 4053840 h 4053840"/>
            <a:gd name="connsiteX16" fmla="*/ 15240 w 7875270"/>
            <a:gd name="connsiteY16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4610100 w 7875270"/>
            <a:gd name="connsiteY3" fmla="*/ 1828800 h 4053840"/>
            <a:gd name="connsiteX4" fmla="*/ 4953000 w 7875270"/>
            <a:gd name="connsiteY4" fmla="*/ 1809750 h 4053840"/>
            <a:gd name="connsiteX5" fmla="*/ 5101590 w 7875270"/>
            <a:gd name="connsiteY5" fmla="*/ 1733550 h 4053840"/>
            <a:gd name="connsiteX6" fmla="*/ 5231130 w 7875270"/>
            <a:gd name="connsiteY6" fmla="*/ 1630680 h 4053840"/>
            <a:gd name="connsiteX7" fmla="*/ 5543550 w 7875270"/>
            <a:gd name="connsiteY7" fmla="*/ 1463040 h 4053840"/>
            <a:gd name="connsiteX8" fmla="*/ 5977890 w 7875270"/>
            <a:gd name="connsiteY8" fmla="*/ 1283970 h 4053840"/>
            <a:gd name="connsiteX9" fmla="*/ 6316980 w 7875270"/>
            <a:gd name="connsiteY9" fmla="*/ 1139190 h 4053840"/>
            <a:gd name="connsiteX10" fmla="*/ 6598920 w 7875270"/>
            <a:gd name="connsiteY10" fmla="*/ 1055370 h 4053840"/>
            <a:gd name="connsiteX11" fmla="*/ 7021830 w 7875270"/>
            <a:gd name="connsiteY11" fmla="*/ 937260 h 4053840"/>
            <a:gd name="connsiteX12" fmla="*/ 7391400 w 7875270"/>
            <a:gd name="connsiteY12" fmla="*/ 811530 h 4053840"/>
            <a:gd name="connsiteX13" fmla="*/ 7875270 w 7875270"/>
            <a:gd name="connsiteY13" fmla="*/ 0 h 4053840"/>
            <a:gd name="connsiteX14" fmla="*/ 7875270 w 7875270"/>
            <a:gd name="connsiteY14" fmla="*/ 4053840 h 4053840"/>
            <a:gd name="connsiteX15" fmla="*/ 15240 w 7875270"/>
            <a:gd name="connsiteY1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4610100 w 7875270"/>
            <a:gd name="connsiteY3" fmla="*/ 1828800 h 4053840"/>
            <a:gd name="connsiteX4" fmla="*/ 4914900 w 7875270"/>
            <a:gd name="connsiteY4" fmla="*/ 1809750 h 4053840"/>
            <a:gd name="connsiteX5" fmla="*/ 5101590 w 7875270"/>
            <a:gd name="connsiteY5" fmla="*/ 1733550 h 4053840"/>
            <a:gd name="connsiteX6" fmla="*/ 5231130 w 7875270"/>
            <a:gd name="connsiteY6" fmla="*/ 1630680 h 4053840"/>
            <a:gd name="connsiteX7" fmla="*/ 5543550 w 7875270"/>
            <a:gd name="connsiteY7" fmla="*/ 1463040 h 4053840"/>
            <a:gd name="connsiteX8" fmla="*/ 5977890 w 7875270"/>
            <a:gd name="connsiteY8" fmla="*/ 1283970 h 4053840"/>
            <a:gd name="connsiteX9" fmla="*/ 6316980 w 7875270"/>
            <a:gd name="connsiteY9" fmla="*/ 1139190 h 4053840"/>
            <a:gd name="connsiteX10" fmla="*/ 6598920 w 7875270"/>
            <a:gd name="connsiteY10" fmla="*/ 1055370 h 4053840"/>
            <a:gd name="connsiteX11" fmla="*/ 7021830 w 7875270"/>
            <a:gd name="connsiteY11" fmla="*/ 937260 h 4053840"/>
            <a:gd name="connsiteX12" fmla="*/ 7391400 w 7875270"/>
            <a:gd name="connsiteY12" fmla="*/ 811530 h 4053840"/>
            <a:gd name="connsiteX13" fmla="*/ 7875270 w 7875270"/>
            <a:gd name="connsiteY13" fmla="*/ 0 h 4053840"/>
            <a:gd name="connsiteX14" fmla="*/ 7875270 w 7875270"/>
            <a:gd name="connsiteY14" fmla="*/ 4053840 h 4053840"/>
            <a:gd name="connsiteX15" fmla="*/ 15240 w 7875270"/>
            <a:gd name="connsiteY15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4610100 w 7875270"/>
            <a:gd name="connsiteY3" fmla="*/ 1828800 h 4053840"/>
            <a:gd name="connsiteX4" fmla="*/ 4914900 w 7875270"/>
            <a:gd name="connsiteY4" fmla="*/ 1809750 h 4053840"/>
            <a:gd name="connsiteX5" fmla="*/ 5231130 w 7875270"/>
            <a:gd name="connsiteY5" fmla="*/ 1630680 h 4053840"/>
            <a:gd name="connsiteX6" fmla="*/ 5543550 w 7875270"/>
            <a:gd name="connsiteY6" fmla="*/ 1463040 h 4053840"/>
            <a:gd name="connsiteX7" fmla="*/ 5977890 w 7875270"/>
            <a:gd name="connsiteY7" fmla="*/ 1283970 h 4053840"/>
            <a:gd name="connsiteX8" fmla="*/ 6316980 w 7875270"/>
            <a:gd name="connsiteY8" fmla="*/ 1139190 h 4053840"/>
            <a:gd name="connsiteX9" fmla="*/ 6598920 w 7875270"/>
            <a:gd name="connsiteY9" fmla="*/ 1055370 h 4053840"/>
            <a:gd name="connsiteX10" fmla="*/ 7021830 w 7875270"/>
            <a:gd name="connsiteY10" fmla="*/ 937260 h 4053840"/>
            <a:gd name="connsiteX11" fmla="*/ 7391400 w 7875270"/>
            <a:gd name="connsiteY11" fmla="*/ 811530 h 4053840"/>
            <a:gd name="connsiteX12" fmla="*/ 7875270 w 7875270"/>
            <a:gd name="connsiteY12" fmla="*/ 0 h 4053840"/>
            <a:gd name="connsiteX13" fmla="*/ 7875270 w 7875270"/>
            <a:gd name="connsiteY13" fmla="*/ 4053840 h 4053840"/>
            <a:gd name="connsiteX14" fmla="*/ 15240 w 7875270"/>
            <a:gd name="connsiteY14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4610100 w 7875270"/>
            <a:gd name="connsiteY3" fmla="*/ 1828800 h 4053840"/>
            <a:gd name="connsiteX4" fmla="*/ 5231130 w 7875270"/>
            <a:gd name="connsiteY4" fmla="*/ 1630680 h 4053840"/>
            <a:gd name="connsiteX5" fmla="*/ 5543550 w 7875270"/>
            <a:gd name="connsiteY5" fmla="*/ 1463040 h 4053840"/>
            <a:gd name="connsiteX6" fmla="*/ 5977890 w 7875270"/>
            <a:gd name="connsiteY6" fmla="*/ 1283970 h 4053840"/>
            <a:gd name="connsiteX7" fmla="*/ 6316980 w 7875270"/>
            <a:gd name="connsiteY7" fmla="*/ 1139190 h 4053840"/>
            <a:gd name="connsiteX8" fmla="*/ 6598920 w 7875270"/>
            <a:gd name="connsiteY8" fmla="*/ 1055370 h 4053840"/>
            <a:gd name="connsiteX9" fmla="*/ 7021830 w 7875270"/>
            <a:gd name="connsiteY9" fmla="*/ 937260 h 4053840"/>
            <a:gd name="connsiteX10" fmla="*/ 7391400 w 7875270"/>
            <a:gd name="connsiteY10" fmla="*/ 811530 h 4053840"/>
            <a:gd name="connsiteX11" fmla="*/ 7875270 w 7875270"/>
            <a:gd name="connsiteY11" fmla="*/ 0 h 4053840"/>
            <a:gd name="connsiteX12" fmla="*/ 7875270 w 7875270"/>
            <a:gd name="connsiteY12" fmla="*/ 4053840 h 4053840"/>
            <a:gd name="connsiteX13" fmla="*/ 15240 w 7875270"/>
            <a:gd name="connsiteY13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231130 w 7875270"/>
            <a:gd name="connsiteY3" fmla="*/ 1630680 h 4053840"/>
            <a:gd name="connsiteX4" fmla="*/ 5543550 w 7875270"/>
            <a:gd name="connsiteY4" fmla="*/ 1463040 h 4053840"/>
            <a:gd name="connsiteX5" fmla="*/ 5977890 w 7875270"/>
            <a:gd name="connsiteY5" fmla="*/ 1283970 h 4053840"/>
            <a:gd name="connsiteX6" fmla="*/ 6316980 w 7875270"/>
            <a:gd name="connsiteY6" fmla="*/ 1139190 h 4053840"/>
            <a:gd name="connsiteX7" fmla="*/ 6598920 w 7875270"/>
            <a:gd name="connsiteY7" fmla="*/ 1055370 h 4053840"/>
            <a:gd name="connsiteX8" fmla="*/ 7021830 w 7875270"/>
            <a:gd name="connsiteY8" fmla="*/ 937260 h 4053840"/>
            <a:gd name="connsiteX9" fmla="*/ 7391400 w 7875270"/>
            <a:gd name="connsiteY9" fmla="*/ 811530 h 4053840"/>
            <a:gd name="connsiteX10" fmla="*/ 7875270 w 7875270"/>
            <a:gd name="connsiteY10" fmla="*/ 0 h 4053840"/>
            <a:gd name="connsiteX11" fmla="*/ 7875270 w 7875270"/>
            <a:gd name="connsiteY11" fmla="*/ 4053840 h 4053840"/>
            <a:gd name="connsiteX12" fmla="*/ 15240 w 7875270"/>
            <a:gd name="connsiteY12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543550 w 7875270"/>
            <a:gd name="connsiteY3" fmla="*/ 1463040 h 4053840"/>
            <a:gd name="connsiteX4" fmla="*/ 5977890 w 7875270"/>
            <a:gd name="connsiteY4" fmla="*/ 1283970 h 4053840"/>
            <a:gd name="connsiteX5" fmla="*/ 6316980 w 7875270"/>
            <a:gd name="connsiteY5" fmla="*/ 1139190 h 4053840"/>
            <a:gd name="connsiteX6" fmla="*/ 6598920 w 7875270"/>
            <a:gd name="connsiteY6" fmla="*/ 1055370 h 4053840"/>
            <a:gd name="connsiteX7" fmla="*/ 7021830 w 7875270"/>
            <a:gd name="connsiteY7" fmla="*/ 937260 h 4053840"/>
            <a:gd name="connsiteX8" fmla="*/ 7391400 w 7875270"/>
            <a:gd name="connsiteY8" fmla="*/ 811530 h 4053840"/>
            <a:gd name="connsiteX9" fmla="*/ 7875270 w 7875270"/>
            <a:gd name="connsiteY9" fmla="*/ 0 h 4053840"/>
            <a:gd name="connsiteX10" fmla="*/ 7875270 w 7875270"/>
            <a:gd name="connsiteY10" fmla="*/ 4053840 h 4053840"/>
            <a:gd name="connsiteX11" fmla="*/ 15240 w 7875270"/>
            <a:gd name="connsiteY11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543550 w 7875270"/>
            <a:gd name="connsiteY3" fmla="*/ 1463040 h 4053840"/>
            <a:gd name="connsiteX4" fmla="*/ 6316980 w 7875270"/>
            <a:gd name="connsiteY4" fmla="*/ 1139190 h 4053840"/>
            <a:gd name="connsiteX5" fmla="*/ 6598920 w 7875270"/>
            <a:gd name="connsiteY5" fmla="*/ 1055370 h 4053840"/>
            <a:gd name="connsiteX6" fmla="*/ 7021830 w 7875270"/>
            <a:gd name="connsiteY6" fmla="*/ 937260 h 4053840"/>
            <a:gd name="connsiteX7" fmla="*/ 7391400 w 7875270"/>
            <a:gd name="connsiteY7" fmla="*/ 811530 h 4053840"/>
            <a:gd name="connsiteX8" fmla="*/ 7875270 w 7875270"/>
            <a:gd name="connsiteY8" fmla="*/ 0 h 4053840"/>
            <a:gd name="connsiteX9" fmla="*/ 7875270 w 7875270"/>
            <a:gd name="connsiteY9" fmla="*/ 4053840 h 4053840"/>
            <a:gd name="connsiteX10" fmla="*/ 15240 w 7875270"/>
            <a:gd name="connsiteY10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543550 w 7875270"/>
            <a:gd name="connsiteY3" fmla="*/ 1463040 h 4053840"/>
            <a:gd name="connsiteX4" fmla="*/ 6598920 w 7875270"/>
            <a:gd name="connsiteY4" fmla="*/ 1055370 h 4053840"/>
            <a:gd name="connsiteX5" fmla="*/ 7021830 w 7875270"/>
            <a:gd name="connsiteY5" fmla="*/ 937260 h 4053840"/>
            <a:gd name="connsiteX6" fmla="*/ 7391400 w 7875270"/>
            <a:gd name="connsiteY6" fmla="*/ 811530 h 4053840"/>
            <a:gd name="connsiteX7" fmla="*/ 7875270 w 7875270"/>
            <a:gd name="connsiteY7" fmla="*/ 0 h 4053840"/>
            <a:gd name="connsiteX8" fmla="*/ 7875270 w 7875270"/>
            <a:gd name="connsiteY8" fmla="*/ 4053840 h 4053840"/>
            <a:gd name="connsiteX9" fmla="*/ 15240 w 7875270"/>
            <a:gd name="connsiteY9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543550 w 7875270"/>
            <a:gd name="connsiteY3" fmla="*/ 1463040 h 4053840"/>
            <a:gd name="connsiteX4" fmla="*/ 7021830 w 7875270"/>
            <a:gd name="connsiteY4" fmla="*/ 937260 h 4053840"/>
            <a:gd name="connsiteX5" fmla="*/ 7391400 w 7875270"/>
            <a:gd name="connsiteY5" fmla="*/ 811530 h 4053840"/>
            <a:gd name="connsiteX6" fmla="*/ 7875270 w 7875270"/>
            <a:gd name="connsiteY6" fmla="*/ 0 h 4053840"/>
            <a:gd name="connsiteX7" fmla="*/ 7875270 w 7875270"/>
            <a:gd name="connsiteY7" fmla="*/ 4053840 h 4053840"/>
            <a:gd name="connsiteX8" fmla="*/ 15240 w 7875270"/>
            <a:gd name="connsiteY8" fmla="*/ 4050030 h 4053840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543550 w 7875270"/>
            <a:gd name="connsiteY3" fmla="*/ 1463040 h 4053840"/>
            <a:gd name="connsiteX4" fmla="*/ 7391400 w 7875270"/>
            <a:gd name="connsiteY4" fmla="*/ 811530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125469 h 4129279"/>
            <a:gd name="connsiteX1" fmla="*/ 0 w 7875270"/>
            <a:gd name="connsiteY1" fmla="*/ 2403349 h 4129279"/>
            <a:gd name="connsiteX2" fmla="*/ 937260 w 7875270"/>
            <a:gd name="connsiteY2" fmla="*/ 2159509 h 4129279"/>
            <a:gd name="connsiteX3" fmla="*/ 5543550 w 7875270"/>
            <a:gd name="connsiteY3" fmla="*/ 1538479 h 4129279"/>
            <a:gd name="connsiteX4" fmla="*/ 7875270 w 7875270"/>
            <a:gd name="connsiteY4" fmla="*/ 75439 h 4129279"/>
            <a:gd name="connsiteX5" fmla="*/ 7875270 w 7875270"/>
            <a:gd name="connsiteY5" fmla="*/ 4129279 h 4129279"/>
            <a:gd name="connsiteX6" fmla="*/ 15240 w 7875270"/>
            <a:gd name="connsiteY6" fmla="*/ 4125469 h 4129279"/>
            <a:gd name="connsiteX0" fmla="*/ 15240 w 7875270"/>
            <a:gd name="connsiteY0" fmla="*/ 4050030 h 4053840"/>
            <a:gd name="connsiteX1" fmla="*/ 0 w 7875270"/>
            <a:gd name="connsiteY1" fmla="*/ 2327910 h 4053840"/>
            <a:gd name="connsiteX2" fmla="*/ 937260 w 7875270"/>
            <a:gd name="connsiteY2" fmla="*/ 2084070 h 4053840"/>
            <a:gd name="connsiteX3" fmla="*/ 5543550 w 7875270"/>
            <a:gd name="connsiteY3" fmla="*/ 1463040 h 4053840"/>
            <a:gd name="connsiteX4" fmla="*/ 7875270 w 7875270"/>
            <a:gd name="connsiteY4" fmla="*/ 0 h 4053840"/>
            <a:gd name="connsiteX5" fmla="*/ 7875270 w 7875270"/>
            <a:gd name="connsiteY5" fmla="*/ 4053840 h 4053840"/>
            <a:gd name="connsiteX6" fmla="*/ 15240 w 7875270"/>
            <a:gd name="connsiteY6" fmla="*/ 4050030 h 4053840"/>
            <a:gd name="connsiteX0" fmla="*/ 15240 w 7882043"/>
            <a:gd name="connsiteY0" fmla="*/ 4050030 h 4053840"/>
            <a:gd name="connsiteX1" fmla="*/ 0 w 7882043"/>
            <a:gd name="connsiteY1" fmla="*/ 2327910 h 4053840"/>
            <a:gd name="connsiteX2" fmla="*/ 937260 w 7882043"/>
            <a:gd name="connsiteY2" fmla="*/ 2084070 h 4053840"/>
            <a:gd name="connsiteX3" fmla="*/ 5543550 w 7882043"/>
            <a:gd name="connsiteY3" fmla="*/ 1463040 h 4053840"/>
            <a:gd name="connsiteX4" fmla="*/ 7875270 w 7882043"/>
            <a:gd name="connsiteY4" fmla="*/ 0 h 4053840"/>
            <a:gd name="connsiteX5" fmla="*/ 7875270 w 7882043"/>
            <a:gd name="connsiteY5" fmla="*/ 4053840 h 4053840"/>
            <a:gd name="connsiteX6" fmla="*/ 15240 w 7882043"/>
            <a:gd name="connsiteY6" fmla="*/ 4050030 h 4053840"/>
            <a:gd name="connsiteX0" fmla="*/ 15240 w 7875270"/>
            <a:gd name="connsiteY0" fmla="*/ 3150862 h 3154672"/>
            <a:gd name="connsiteX1" fmla="*/ 0 w 7875270"/>
            <a:gd name="connsiteY1" fmla="*/ 1428742 h 3154672"/>
            <a:gd name="connsiteX2" fmla="*/ 937260 w 7875270"/>
            <a:gd name="connsiteY2" fmla="*/ 1184902 h 3154672"/>
            <a:gd name="connsiteX3" fmla="*/ 5543550 w 7875270"/>
            <a:gd name="connsiteY3" fmla="*/ 563872 h 3154672"/>
            <a:gd name="connsiteX4" fmla="*/ 6762740 w 7875270"/>
            <a:gd name="connsiteY4" fmla="*/ 0 h 3154672"/>
            <a:gd name="connsiteX5" fmla="*/ 7875270 w 7875270"/>
            <a:gd name="connsiteY5" fmla="*/ 3154672 h 3154672"/>
            <a:gd name="connsiteX6" fmla="*/ 15240 w 7875270"/>
            <a:gd name="connsiteY6" fmla="*/ 3150862 h 3154672"/>
            <a:gd name="connsiteX0" fmla="*/ 15240 w 7875270"/>
            <a:gd name="connsiteY0" fmla="*/ 3150862 h 3154672"/>
            <a:gd name="connsiteX1" fmla="*/ 0 w 7875270"/>
            <a:gd name="connsiteY1" fmla="*/ 1428742 h 3154672"/>
            <a:gd name="connsiteX2" fmla="*/ 5543550 w 7875270"/>
            <a:gd name="connsiteY2" fmla="*/ 563872 h 3154672"/>
            <a:gd name="connsiteX3" fmla="*/ 6762740 w 7875270"/>
            <a:gd name="connsiteY3" fmla="*/ 0 h 3154672"/>
            <a:gd name="connsiteX4" fmla="*/ 7875270 w 7875270"/>
            <a:gd name="connsiteY4" fmla="*/ 3154672 h 3154672"/>
            <a:gd name="connsiteX5" fmla="*/ 15240 w 7875270"/>
            <a:gd name="connsiteY5" fmla="*/ 3150862 h 3154672"/>
            <a:gd name="connsiteX0" fmla="*/ 7620 w 7867650"/>
            <a:gd name="connsiteY0" fmla="*/ 3150862 h 3154672"/>
            <a:gd name="connsiteX1" fmla="*/ 0 w 7867650"/>
            <a:gd name="connsiteY1" fmla="*/ 1916426 h 3154672"/>
            <a:gd name="connsiteX2" fmla="*/ 5535930 w 7867650"/>
            <a:gd name="connsiteY2" fmla="*/ 563872 h 3154672"/>
            <a:gd name="connsiteX3" fmla="*/ 6755120 w 7867650"/>
            <a:gd name="connsiteY3" fmla="*/ 0 h 3154672"/>
            <a:gd name="connsiteX4" fmla="*/ 7867650 w 7867650"/>
            <a:gd name="connsiteY4" fmla="*/ 3154672 h 3154672"/>
            <a:gd name="connsiteX5" fmla="*/ 7620 w 7867650"/>
            <a:gd name="connsiteY5" fmla="*/ 3150862 h 3154672"/>
            <a:gd name="connsiteX0" fmla="*/ 15240 w 7875270"/>
            <a:gd name="connsiteY0" fmla="*/ 3150862 h 3154672"/>
            <a:gd name="connsiteX1" fmla="*/ 0 w 7875270"/>
            <a:gd name="connsiteY1" fmla="*/ 1184900 h 3154672"/>
            <a:gd name="connsiteX2" fmla="*/ 5543550 w 7875270"/>
            <a:gd name="connsiteY2" fmla="*/ 563872 h 3154672"/>
            <a:gd name="connsiteX3" fmla="*/ 6762740 w 7875270"/>
            <a:gd name="connsiteY3" fmla="*/ 0 h 3154672"/>
            <a:gd name="connsiteX4" fmla="*/ 7875270 w 7875270"/>
            <a:gd name="connsiteY4" fmla="*/ 3154672 h 3154672"/>
            <a:gd name="connsiteX5" fmla="*/ 15240 w 7875270"/>
            <a:gd name="connsiteY5" fmla="*/ 3150862 h 3154672"/>
            <a:gd name="connsiteX0" fmla="*/ 0 w 7860030"/>
            <a:gd name="connsiteY0" fmla="*/ 3150862 h 3154672"/>
            <a:gd name="connsiteX1" fmla="*/ 952509 w 7860030"/>
            <a:gd name="connsiteY1" fmla="*/ 1070599 h 3154672"/>
            <a:gd name="connsiteX2" fmla="*/ 5528310 w 7860030"/>
            <a:gd name="connsiteY2" fmla="*/ 563872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952509 w 7860030"/>
            <a:gd name="connsiteY1" fmla="*/ 1070599 h 3154672"/>
            <a:gd name="connsiteX2" fmla="*/ 5528310 w 7860030"/>
            <a:gd name="connsiteY2" fmla="*/ 563872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952509 w 7860030"/>
            <a:gd name="connsiteY1" fmla="*/ 1070599 h 3154672"/>
            <a:gd name="connsiteX2" fmla="*/ 5528310 w 7860030"/>
            <a:gd name="connsiteY2" fmla="*/ 563872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952509 w 7860030"/>
            <a:gd name="connsiteY1" fmla="*/ 1070599 h 3154672"/>
            <a:gd name="connsiteX2" fmla="*/ 1253451 w 7860030"/>
            <a:gd name="connsiteY2" fmla="*/ 1051556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22860 w 7860030"/>
            <a:gd name="connsiteY1" fmla="*/ 2091688 h 3154672"/>
            <a:gd name="connsiteX2" fmla="*/ 1253451 w 7860030"/>
            <a:gd name="connsiteY2" fmla="*/ 1051556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22860 w 7860030"/>
            <a:gd name="connsiteY1" fmla="*/ 2091688 h 3154672"/>
            <a:gd name="connsiteX2" fmla="*/ 1253451 w 7860030"/>
            <a:gd name="connsiteY2" fmla="*/ 1051556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22860 w 7860030"/>
            <a:gd name="connsiteY1" fmla="*/ 2091688 h 3154672"/>
            <a:gd name="connsiteX2" fmla="*/ 1253451 w 7860030"/>
            <a:gd name="connsiteY2" fmla="*/ 1051556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0 w 7860030"/>
            <a:gd name="connsiteY0" fmla="*/ 3150862 h 3154672"/>
            <a:gd name="connsiteX1" fmla="*/ 22860 w 7860030"/>
            <a:gd name="connsiteY1" fmla="*/ 2091688 h 3154672"/>
            <a:gd name="connsiteX2" fmla="*/ 1253451 w 7860030"/>
            <a:gd name="connsiteY2" fmla="*/ 1051556 h 3154672"/>
            <a:gd name="connsiteX3" fmla="*/ 6747500 w 7860030"/>
            <a:gd name="connsiteY3" fmla="*/ 0 h 3154672"/>
            <a:gd name="connsiteX4" fmla="*/ 7860030 w 7860030"/>
            <a:gd name="connsiteY4" fmla="*/ 3154672 h 3154672"/>
            <a:gd name="connsiteX5" fmla="*/ 0 w 7860030"/>
            <a:gd name="connsiteY5" fmla="*/ 3150862 h 3154672"/>
            <a:gd name="connsiteX0" fmla="*/ 130 w 7860160"/>
            <a:gd name="connsiteY0" fmla="*/ 3150862 h 3154672"/>
            <a:gd name="connsiteX1" fmla="*/ 22990 w 7860160"/>
            <a:gd name="connsiteY1" fmla="*/ 2091688 h 3154672"/>
            <a:gd name="connsiteX2" fmla="*/ 1253581 w 7860160"/>
            <a:gd name="connsiteY2" fmla="*/ 1051556 h 3154672"/>
            <a:gd name="connsiteX3" fmla="*/ 6747630 w 7860160"/>
            <a:gd name="connsiteY3" fmla="*/ 0 h 3154672"/>
            <a:gd name="connsiteX4" fmla="*/ 7860160 w 7860160"/>
            <a:gd name="connsiteY4" fmla="*/ 3154672 h 3154672"/>
            <a:gd name="connsiteX5" fmla="*/ 130 w 7860160"/>
            <a:gd name="connsiteY5" fmla="*/ 3150862 h 3154672"/>
            <a:gd name="connsiteX0" fmla="*/ 343 w 7860373"/>
            <a:gd name="connsiteY0" fmla="*/ 3150862 h 3154672"/>
            <a:gd name="connsiteX1" fmla="*/ 343 w 7860373"/>
            <a:gd name="connsiteY1" fmla="*/ 2091688 h 3154672"/>
            <a:gd name="connsiteX2" fmla="*/ 1253794 w 7860373"/>
            <a:gd name="connsiteY2" fmla="*/ 1051556 h 3154672"/>
            <a:gd name="connsiteX3" fmla="*/ 6747843 w 7860373"/>
            <a:gd name="connsiteY3" fmla="*/ 0 h 3154672"/>
            <a:gd name="connsiteX4" fmla="*/ 7860373 w 7860373"/>
            <a:gd name="connsiteY4" fmla="*/ 3154672 h 3154672"/>
            <a:gd name="connsiteX5" fmla="*/ 343 w 7860373"/>
            <a:gd name="connsiteY5" fmla="*/ 3150862 h 3154672"/>
            <a:gd name="connsiteX0" fmla="*/ 343 w 7860373"/>
            <a:gd name="connsiteY0" fmla="*/ 3150862 h 3154672"/>
            <a:gd name="connsiteX1" fmla="*/ 343 w 7860373"/>
            <a:gd name="connsiteY1" fmla="*/ 2091688 h 3154672"/>
            <a:gd name="connsiteX2" fmla="*/ 1253794 w 7860373"/>
            <a:gd name="connsiteY2" fmla="*/ 1051556 h 3154672"/>
            <a:gd name="connsiteX3" fmla="*/ 6747843 w 7860373"/>
            <a:gd name="connsiteY3" fmla="*/ 0 h 3154672"/>
            <a:gd name="connsiteX4" fmla="*/ 7860373 w 7860373"/>
            <a:gd name="connsiteY4" fmla="*/ 3154672 h 3154672"/>
            <a:gd name="connsiteX5" fmla="*/ 343 w 7860373"/>
            <a:gd name="connsiteY5" fmla="*/ 3150862 h 3154672"/>
            <a:gd name="connsiteX0" fmla="*/ 343 w 7860373"/>
            <a:gd name="connsiteY0" fmla="*/ 3150862 h 3154672"/>
            <a:gd name="connsiteX1" fmla="*/ 343 w 7860373"/>
            <a:gd name="connsiteY1" fmla="*/ 2091688 h 3154672"/>
            <a:gd name="connsiteX2" fmla="*/ 1253794 w 7860373"/>
            <a:gd name="connsiteY2" fmla="*/ 1051556 h 3154672"/>
            <a:gd name="connsiteX3" fmla="*/ 6747843 w 7860373"/>
            <a:gd name="connsiteY3" fmla="*/ 0 h 3154672"/>
            <a:gd name="connsiteX4" fmla="*/ 7860373 w 7860373"/>
            <a:gd name="connsiteY4" fmla="*/ 3154672 h 3154672"/>
            <a:gd name="connsiteX5" fmla="*/ 343 w 7860373"/>
            <a:gd name="connsiteY5" fmla="*/ 3150862 h 3154672"/>
            <a:gd name="connsiteX0" fmla="*/ 343 w 7860373"/>
            <a:gd name="connsiteY0" fmla="*/ 3150862 h 3154672"/>
            <a:gd name="connsiteX1" fmla="*/ 343 w 7860373"/>
            <a:gd name="connsiteY1" fmla="*/ 2091688 h 3154672"/>
            <a:gd name="connsiteX2" fmla="*/ 1253794 w 7860373"/>
            <a:gd name="connsiteY2" fmla="*/ 1051556 h 3154672"/>
            <a:gd name="connsiteX3" fmla="*/ 6747843 w 7860373"/>
            <a:gd name="connsiteY3" fmla="*/ 0 h 3154672"/>
            <a:gd name="connsiteX4" fmla="*/ 7860373 w 7860373"/>
            <a:gd name="connsiteY4" fmla="*/ 3154672 h 3154672"/>
            <a:gd name="connsiteX5" fmla="*/ 343 w 7860373"/>
            <a:gd name="connsiteY5" fmla="*/ 3150862 h 3154672"/>
            <a:gd name="connsiteX0" fmla="*/ 343 w 7860373"/>
            <a:gd name="connsiteY0" fmla="*/ 3470905 h 3474715"/>
            <a:gd name="connsiteX1" fmla="*/ 343 w 7860373"/>
            <a:gd name="connsiteY1" fmla="*/ 2411731 h 3474715"/>
            <a:gd name="connsiteX2" fmla="*/ 1253794 w 7860373"/>
            <a:gd name="connsiteY2" fmla="*/ 1371599 h 3474715"/>
            <a:gd name="connsiteX3" fmla="*/ 7829894 w 7860373"/>
            <a:gd name="connsiteY3" fmla="*/ 0 h 3474715"/>
            <a:gd name="connsiteX4" fmla="*/ 7860373 w 7860373"/>
            <a:gd name="connsiteY4" fmla="*/ 3474715 h 3474715"/>
            <a:gd name="connsiteX5" fmla="*/ 343 w 7860373"/>
            <a:gd name="connsiteY5" fmla="*/ 3470905 h 3474715"/>
            <a:gd name="connsiteX0" fmla="*/ 343 w 7860373"/>
            <a:gd name="connsiteY0" fmla="*/ 3470905 h 3474715"/>
            <a:gd name="connsiteX1" fmla="*/ 343 w 7860373"/>
            <a:gd name="connsiteY1" fmla="*/ 2411731 h 3474715"/>
            <a:gd name="connsiteX2" fmla="*/ 1253794 w 7860373"/>
            <a:gd name="connsiteY2" fmla="*/ 1371599 h 3474715"/>
            <a:gd name="connsiteX3" fmla="*/ 7829894 w 7860373"/>
            <a:gd name="connsiteY3" fmla="*/ 0 h 3474715"/>
            <a:gd name="connsiteX4" fmla="*/ 7860373 w 7860373"/>
            <a:gd name="connsiteY4" fmla="*/ 3474715 h 3474715"/>
            <a:gd name="connsiteX5" fmla="*/ 343 w 7860373"/>
            <a:gd name="connsiteY5" fmla="*/ 3470905 h 3474715"/>
            <a:gd name="connsiteX0" fmla="*/ 343 w 7867147"/>
            <a:gd name="connsiteY0" fmla="*/ 3470905 h 3474715"/>
            <a:gd name="connsiteX1" fmla="*/ 343 w 7867147"/>
            <a:gd name="connsiteY1" fmla="*/ 2411731 h 3474715"/>
            <a:gd name="connsiteX2" fmla="*/ 1253794 w 7867147"/>
            <a:gd name="connsiteY2" fmla="*/ 1371599 h 3474715"/>
            <a:gd name="connsiteX3" fmla="*/ 7860375 w 7867147"/>
            <a:gd name="connsiteY3" fmla="*/ 0 h 3474715"/>
            <a:gd name="connsiteX4" fmla="*/ 7860373 w 7867147"/>
            <a:gd name="connsiteY4" fmla="*/ 3474715 h 3474715"/>
            <a:gd name="connsiteX5" fmla="*/ 343 w 7867147"/>
            <a:gd name="connsiteY5" fmla="*/ 3470905 h 3474715"/>
            <a:gd name="connsiteX0" fmla="*/ 343 w 7867147"/>
            <a:gd name="connsiteY0" fmla="*/ 3525131 h 3528941"/>
            <a:gd name="connsiteX1" fmla="*/ 343 w 7867147"/>
            <a:gd name="connsiteY1" fmla="*/ 2465957 h 3528941"/>
            <a:gd name="connsiteX2" fmla="*/ 1253794 w 7867147"/>
            <a:gd name="connsiteY2" fmla="*/ 1425825 h 3528941"/>
            <a:gd name="connsiteX3" fmla="*/ 1267771 w 7867147"/>
            <a:gd name="connsiteY3" fmla="*/ 1409304 h 3528941"/>
            <a:gd name="connsiteX4" fmla="*/ 7860375 w 7867147"/>
            <a:gd name="connsiteY4" fmla="*/ 54226 h 3528941"/>
            <a:gd name="connsiteX5" fmla="*/ 7860373 w 7867147"/>
            <a:gd name="connsiteY5" fmla="*/ 3528941 h 3528941"/>
            <a:gd name="connsiteX6" fmla="*/ 343 w 7867147"/>
            <a:gd name="connsiteY6" fmla="*/ 3525131 h 3528941"/>
            <a:gd name="connsiteX0" fmla="*/ 343 w 7867147"/>
            <a:gd name="connsiteY0" fmla="*/ 3557695 h 3561505"/>
            <a:gd name="connsiteX1" fmla="*/ 343 w 7867147"/>
            <a:gd name="connsiteY1" fmla="*/ 2498521 h 3561505"/>
            <a:gd name="connsiteX2" fmla="*/ 1253794 w 7867147"/>
            <a:gd name="connsiteY2" fmla="*/ 1458389 h 3561505"/>
            <a:gd name="connsiteX3" fmla="*/ 3629993 w 7867147"/>
            <a:gd name="connsiteY3" fmla="*/ 786542 h 3561505"/>
            <a:gd name="connsiteX4" fmla="*/ 7860375 w 7867147"/>
            <a:gd name="connsiteY4" fmla="*/ 86790 h 3561505"/>
            <a:gd name="connsiteX5" fmla="*/ 7860373 w 7867147"/>
            <a:gd name="connsiteY5" fmla="*/ 3561505 h 3561505"/>
            <a:gd name="connsiteX6" fmla="*/ 343 w 7867147"/>
            <a:gd name="connsiteY6" fmla="*/ 3557695 h 3561505"/>
            <a:gd name="connsiteX0" fmla="*/ 343 w 7867147"/>
            <a:gd name="connsiteY0" fmla="*/ 3551543 h 3555353"/>
            <a:gd name="connsiteX1" fmla="*/ 343 w 7867147"/>
            <a:gd name="connsiteY1" fmla="*/ 2492369 h 3555353"/>
            <a:gd name="connsiteX2" fmla="*/ 1253794 w 7867147"/>
            <a:gd name="connsiteY2" fmla="*/ 1452237 h 3555353"/>
            <a:gd name="connsiteX3" fmla="*/ 4171018 w 7867147"/>
            <a:gd name="connsiteY3" fmla="*/ 864210 h 3555353"/>
            <a:gd name="connsiteX4" fmla="*/ 7860375 w 7867147"/>
            <a:gd name="connsiteY4" fmla="*/ 80638 h 3555353"/>
            <a:gd name="connsiteX5" fmla="*/ 7860373 w 7867147"/>
            <a:gd name="connsiteY5" fmla="*/ 3555353 h 3555353"/>
            <a:gd name="connsiteX6" fmla="*/ 343 w 7867147"/>
            <a:gd name="connsiteY6" fmla="*/ 3551543 h 3555353"/>
            <a:gd name="connsiteX0" fmla="*/ 343 w 7867147"/>
            <a:gd name="connsiteY0" fmla="*/ 3472258 h 3476068"/>
            <a:gd name="connsiteX1" fmla="*/ 343 w 7867147"/>
            <a:gd name="connsiteY1" fmla="*/ 2413084 h 3476068"/>
            <a:gd name="connsiteX2" fmla="*/ 1253794 w 7867147"/>
            <a:gd name="connsiteY2" fmla="*/ 1372952 h 3476068"/>
            <a:gd name="connsiteX3" fmla="*/ 4171018 w 7867147"/>
            <a:gd name="connsiteY3" fmla="*/ 784925 h 3476068"/>
            <a:gd name="connsiteX4" fmla="*/ 7860375 w 7867147"/>
            <a:gd name="connsiteY4" fmla="*/ 1353 h 3476068"/>
            <a:gd name="connsiteX5" fmla="*/ 7860373 w 7867147"/>
            <a:gd name="connsiteY5" fmla="*/ 3476068 h 3476068"/>
            <a:gd name="connsiteX6" fmla="*/ 343 w 7867147"/>
            <a:gd name="connsiteY6" fmla="*/ 3472258 h 3476068"/>
            <a:gd name="connsiteX0" fmla="*/ 343 w 7867147"/>
            <a:gd name="connsiteY0" fmla="*/ 3472365 h 3476175"/>
            <a:gd name="connsiteX1" fmla="*/ 343 w 7867147"/>
            <a:gd name="connsiteY1" fmla="*/ 2413191 h 3476175"/>
            <a:gd name="connsiteX2" fmla="*/ 1253794 w 7867147"/>
            <a:gd name="connsiteY2" fmla="*/ 1373059 h 3476175"/>
            <a:gd name="connsiteX3" fmla="*/ 4163398 w 7867147"/>
            <a:gd name="connsiteY3" fmla="*/ 739311 h 3476175"/>
            <a:gd name="connsiteX4" fmla="*/ 7860375 w 7867147"/>
            <a:gd name="connsiteY4" fmla="*/ 1460 h 3476175"/>
            <a:gd name="connsiteX5" fmla="*/ 7860373 w 7867147"/>
            <a:gd name="connsiteY5" fmla="*/ 3476175 h 3476175"/>
            <a:gd name="connsiteX6" fmla="*/ 343 w 7867147"/>
            <a:gd name="connsiteY6" fmla="*/ 3472365 h 3476175"/>
            <a:gd name="connsiteX0" fmla="*/ 343 w 7867147"/>
            <a:gd name="connsiteY0" fmla="*/ 3470905 h 3474715"/>
            <a:gd name="connsiteX1" fmla="*/ 343 w 7867147"/>
            <a:gd name="connsiteY1" fmla="*/ 2411731 h 3474715"/>
            <a:gd name="connsiteX2" fmla="*/ 1253794 w 7867147"/>
            <a:gd name="connsiteY2" fmla="*/ 1371599 h 3474715"/>
            <a:gd name="connsiteX3" fmla="*/ 4163398 w 7867147"/>
            <a:gd name="connsiteY3" fmla="*/ 737851 h 3474715"/>
            <a:gd name="connsiteX4" fmla="*/ 7860375 w 7867147"/>
            <a:gd name="connsiteY4" fmla="*/ 0 h 3474715"/>
            <a:gd name="connsiteX5" fmla="*/ 7860373 w 7867147"/>
            <a:gd name="connsiteY5" fmla="*/ 3474715 h 3474715"/>
            <a:gd name="connsiteX6" fmla="*/ 343 w 7867147"/>
            <a:gd name="connsiteY6" fmla="*/ 3470905 h 3474715"/>
            <a:gd name="connsiteX0" fmla="*/ 343 w 7867147"/>
            <a:gd name="connsiteY0" fmla="*/ 3470905 h 3474715"/>
            <a:gd name="connsiteX1" fmla="*/ 343 w 7867147"/>
            <a:gd name="connsiteY1" fmla="*/ 2411731 h 3474715"/>
            <a:gd name="connsiteX2" fmla="*/ 1253794 w 7867147"/>
            <a:gd name="connsiteY2" fmla="*/ 1371599 h 3474715"/>
            <a:gd name="connsiteX3" fmla="*/ 4163398 w 7867147"/>
            <a:gd name="connsiteY3" fmla="*/ 737851 h 3474715"/>
            <a:gd name="connsiteX4" fmla="*/ 7860375 w 7867147"/>
            <a:gd name="connsiteY4" fmla="*/ 0 h 3474715"/>
            <a:gd name="connsiteX5" fmla="*/ 7860373 w 7867147"/>
            <a:gd name="connsiteY5" fmla="*/ 3474715 h 3474715"/>
            <a:gd name="connsiteX6" fmla="*/ 343 w 7867147"/>
            <a:gd name="connsiteY6" fmla="*/ 3470905 h 3474715"/>
            <a:gd name="connsiteX0" fmla="*/ 343 w 7860373"/>
            <a:gd name="connsiteY0" fmla="*/ 3592826 h 3596636"/>
            <a:gd name="connsiteX1" fmla="*/ 343 w 7860373"/>
            <a:gd name="connsiteY1" fmla="*/ 2533652 h 3596636"/>
            <a:gd name="connsiteX2" fmla="*/ 1253794 w 7860373"/>
            <a:gd name="connsiteY2" fmla="*/ 1493520 h 3596636"/>
            <a:gd name="connsiteX3" fmla="*/ 4163398 w 7860373"/>
            <a:gd name="connsiteY3" fmla="*/ 859772 h 3596636"/>
            <a:gd name="connsiteX4" fmla="*/ 7807034 w 7860373"/>
            <a:gd name="connsiteY4" fmla="*/ 0 h 3596636"/>
            <a:gd name="connsiteX5" fmla="*/ 7860373 w 7860373"/>
            <a:gd name="connsiteY5" fmla="*/ 3596636 h 3596636"/>
            <a:gd name="connsiteX6" fmla="*/ 343 w 7860373"/>
            <a:gd name="connsiteY6" fmla="*/ 3592826 h 3596636"/>
            <a:gd name="connsiteX0" fmla="*/ 343 w 7860373"/>
            <a:gd name="connsiteY0" fmla="*/ 3592826 h 3596636"/>
            <a:gd name="connsiteX1" fmla="*/ 343 w 7860373"/>
            <a:gd name="connsiteY1" fmla="*/ 2533652 h 3596636"/>
            <a:gd name="connsiteX2" fmla="*/ 1253794 w 7860373"/>
            <a:gd name="connsiteY2" fmla="*/ 1493520 h 3596636"/>
            <a:gd name="connsiteX3" fmla="*/ 4803484 w 7860373"/>
            <a:gd name="connsiteY3" fmla="*/ 791192 h 3596636"/>
            <a:gd name="connsiteX4" fmla="*/ 7807034 w 7860373"/>
            <a:gd name="connsiteY4" fmla="*/ 0 h 3596636"/>
            <a:gd name="connsiteX5" fmla="*/ 7860373 w 7860373"/>
            <a:gd name="connsiteY5" fmla="*/ 3596636 h 3596636"/>
            <a:gd name="connsiteX6" fmla="*/ 343 w 7860373"/>
            <a:gd name="connsiteY6" fmla="*/ 3592826 h 3596636"/>
            <a:gd name="connsiteX0" fmla="*/ 343 w 7860373"/>
            <a:gd name="connsiteY0" fmla="*/ 3592826 h 3596636"/>
            <a:gd name="connsiteX1" fmla="*/ 343 w 7860373"/>
            <a:gd name="connsiteY1" fmla="*/ 2533652 h 3596636"/>
            <a:gd name="connsiteX2" fmla="*/ 1253794 w 7860373"/>
            <a:gd name="connsiteY2" fmla="*/ 1493520 h 3596636"/>
            <a:gd name="connsiteX3" fmla="*/ 5527391 w 7860373"/>
            <a:gd name="connsiteY3" fmla="*/ 646410 h 3596636"/>
            <a:gd name="connsiteX4" fmla="*/ 7807034 w 7860373"/>
            <a:gd name="connsiteY4" fmla="*/ 0 h 3596636"/>
            <a:gd name="connsiteX5" fmla="*/ 7860373 w 7860373"/>
            <a:gd name="connsiteY5" fmla="*/ 3596636 h 3596636"/>
            <a:gd name="connsiteX6" fmla="*/ 343 w 7860373"/>
            <a:gd name="connsiteY6" fmla="*/ 3592826 h 3596636"/>
            <a:gd name="connsiteX0" fmla="*/ 343 w 7860373"/>
            <a:gd name="connsiteY0" fmla="*/ 3585206 h 3589016"/>
            <a:gd name="connsiteX1" fmla="*/ 343 w 7860373"/>
            <a:gd name="connsiteY1" fmla="*/ 2526032 h 3589016"/>
            <a:gd name="connsiteX2" fmla="*/ 1253794 w 7860373"/>
            <a:gd name="connsiteY2" fmla="*/ 1485900 h 3589016"/>
            <a:gd name="connsiteX3" fmla="*/ 5527391 w 7860373"/>
            <a:gd name="connsiteY3" fmla="*/ 638790 h 3589016"/>
            <a:gd name="connsiteX4" fmla="*/ 7845135 w 7860373"/>
            <a:gd name="connsiteY4" fmla="*/ 0 h 3589016"/>
            <a:gd name="connsiteX5" fmla="*/ 7860373 w 7860373"/>
            <a:gd name="connsiteY5" fmla="*/ 3589016 h 3589016"/>
            <a:gd name="connsiteX6" fmla="*/ 343 w 7860373"/>
            <a:gd name="connsiteY6" fmla="*/ 3585206 h 3589016"/>
            <a:gd name="connsiteX0" fmla="*/ 343 w 7860373"/>
            <a:gd name="connsiteY0" fmla="*/ 3379464 h 3383274"/>
            <a:gd name="connsiteX1" fmla="*/ 343 w 7860373"/>
            <a:gd name="connsiteY1" fmla="*/ 2320290 h 3383274"/>
            <a:gd name="connsiteX2" fmla="*/ 1253794 w 7860373"/>
            <a:gd name="connsiteY2" fmla="*/ 1280158 h 3383274"/>
            <a:gd name="connsiteX3" fmla="*/ 5527391 w 7860373"/>
            <a:gd name="connsiteY3" fmla="*/ 433048 h 3383274"/>
            <a:gd name="connsiteX4" fmla="*/ 7837515 w 7860373"/>
            <a:gd name="connsiteY4" fmla="*/ 0 h 3383274"/>
            <a:gd name="connsiteX5" fmla="*/ 7860373 w 7860373"/>
            <a:gd name="connsiteY5" fmla="*/ 3383274 h 3383274"/>
            <a:gd name="connsiteX6" fmla="*/ 343 w 7860373"/>
            <a:gd name="connsiteY6" fmla="*/ 3379464 h 3383274"/>
            <a:gd name="connsiteX0" fmla="*/ 343 w 7860373"/>
            <a:gd name="connsiteY0" fmla="*/ 3391709 h 3395519"/>
            <a:gd name="connsiteX1" fmla="*/ 343 w 7860373"/>
            <a:gd name="connsiteY1" fmla="*/ 2332535 h 3395519"/>
            <a:gd name="connsiteX2" fmla="*/ 1253794 w 7860373"/>
            <a:gd name="connsiteY2" fmla="*/ 1292403 h 3395519"/>
            <a:gd name="connsiteX3" fmla="*/ 5527391 w 7860373"/>
            <a:gd name="connsiteY3" fmla="*/ 445293 h 3395519"/>
            <a:gd name="connsiteX4" fmla="*/ 7837515 w 7860373"/>
            <a:gd name="connsiteY4" fmla="*/ 12245 h 3395519"/>
            <a:gd name="connsiteX5" fmla="*/ 7860373 w 7860373"/>
            <a:gd name="connsiteY5" fmla="*/ 3395519 h 3395519"/>
            <a:gd name="connsiteX6" fmla="*/ 343 w 7860373"/>
            <a:gd name="connsiteY6" fmla="*/ 3391709 h 3395519"/>
            <a:gd name="connsiteX0" fmla="*/ 343 w 7860373"/>
            <a:gd name="connsiteY0" fmla="*/ 3397615 h 3401425"/>
            <a:gd name="connsiteX1" fmla="*/ 343 w 7860373"/>
            <a:gd name="connsiteY1" fmla="*/ 2338441 h 3401425"/>
            <a:gd name="connsiteX2" fmla="*/ 1253794 w 7860373"/>
            <a:gd name="connsiteY2" fmla="*/ 1298309 h 3401425"/>
            <a:gd name="connsiteX3" fmla="*/ 5527391 w 7860373"/>
            <a:gd name="connsiteY3" fmla="*/ 451199 h 3401425"/>
            <a:gd name="connsiteX4" fmla="*/ 7837515 w 7860373"/>
            <a:gd name="connsiteY4" fmla="*/ 18151 h 3401425"/>
            <a:gd name="connsiteX5" fmla="*/ 7860373 w 7860373"/>
            <a:gd name="connsiteY5" fmla="*/ 3401425 h 3401425"/>
            <a:gd name="connsiteX6" fmla="*/ 343 w 7860373"/>
            <a:gd name="connsiteY6" fmla="*/ 3397615 h 3401425"/>
            <a:gd name="connsiteX0" fmla="*/ 343 w 7860373"/>
            <a:gd name="connsiteY0" fmla="*/ 3397615 h 3401425"/>
            <a:gd name="connsiteX1" fmla="*/ 343 w 7860373"/>
            <a:gd name="connsiteY1" fmla="*/ 2338441 h 3401425"/>
            <a:gd name="connsiteX2" fmla="*/ 1253794 w 7860373"/>
            <a:gd name="connsiteY2" fmla="*/ 1298309 h 3401425"/>
            <a:gd name="connsiteX3" fmla="*/ 5527391 w 7860373"/>
            <a:gd name="connsiteY3" fmla="*/ 451199 h 3401425"/>
            <a:gd name="connsiteX4" fmla="*/ 7837515 w 7860373"/>
            <a:gd name="connsiteY4" fmla="*/ 18151 h 3401425"/>
            <a:gd name="connsiteX5" fmla="*/ 7860373 w 7860373"/>
            <a:gd name="connsiteY5" fmla="*/ 3401425 h 3401425"/>
            <a:gd name="connsiteX6" fmla="*/ 343 w 7860373"/>
            <a:gd name="connsiteY6" fmla="*/ 3397615 h 3401425"/>
            <a:gd name="connsiteX0" fmla="*/ 343 w 7860373"/>
            <a:gd name="connsiteY0" fmla="*/ 3397615 h 3401425"/>
            <a:gd name="connsiteX1" fmla="*/ 343 w 7860373"/>
            <a:gd name="connsiteY1" fmla="*/ 2338441 h 3401425"/>
            <a:gd name="connsiteX2" fmla="*/ 1253794 w 7860373"/>
            <a:gd name="connsiteY2" fmla="*/ 1298309 h 3401425"/>
            <a:gd name="connsiteX3" fmla="*/ 5527391 w 7860373"/>
            <a:gd name="connsiteY3" fmla="*/ 451199 h 3401425"/>
            <a:gd name="connsiteX4" fmla="*/ 7837515 w 7860373"/>
            <a:gd name="connsiteY4" fmla="*/ 18151 h 3401425"/>
            <a:gd name="connsiteX5" fmla="*/ 7860373 w 7860373"/>
            <a:gd name="connsiteY5" fmla="*/ 3401425 h 3401425"/>
            <a:gd name="connsiteX6" fmla="*/ 343 w 7860373"/>
            <a:gd name="connsiteY6" fmla="*/ 3397615 h 3401425"/>
            <a:gd name="connsiteX0" fmla="*/ 343 w 7860373"/>
            <a:gd name="connsiteY0" fmla="*/ 3397615 h 3401425"/>
            <a:gd name="connsiteX1" fmla="*/ 343 w 7860373"/>
            <a:gd name="connsiteY1" fmla="*/ 2338441 h 3401425"/>
            <a:gd name="connsiteX2" fmla="*/ 1223313 w 7860373"/>
            <a:gd name="connsiteY2" fmla="*/ 1313549 h 3401425"/>
            <a:gd name="connsiteX3" fmla="*/ 5527391 w 7860373"/>
            <a:gd name="connsiteY3" fmla="*/ 451199 h 3401425"/>
            <a:gd name="connsiteX4" fmla="*/ 7837515 w 7860373"/>
            <a:gd name="connsiteY4" fmla="*/ 18151 h 3401425"/>
            <a:gd name="connsiteX5" fmla="*/ 7860373 w 7860373"/>
            <a:gd name="connsiteY5" fmla="*/ 3401425 h 3401425"/>
            <a:gd name="connsiteX6" fmla="*/ 343 w 7860373"/>
            <a:gd name="connsiteY6" fmla="*/ 3397615 h 3401425"/>
            <a:gd name="connsiteX0" fmla="*/ 343 w 7860373"/>
            <a:gd name="connsiteY0" fmla="*/ 3397615 h 3401425"/>
            <a:gd name="connsiteX1" fmla="*/ 343 w 7860373"/>
            <a:gd name="connsiteY1" fmla="*/ 2338441 h 3401425"/>
            <a:gd name="connsiteX2" fmla="*/ 1215693 w 7860373"/>
            <a:gd name="connsiteY2" fmla="*/ 1283069 h 3401425"/>
            <a:gd name="connsiteX3" fmla="*/ 5527391 w 7860373"/>
            <a:gd name="connsiteY3" fmla="*/ 451199 h 3401425"/>
            <a:gd name="connsiteX4" fmla="*/ 7837515 w 7860373"/>
            <a:gd name="connsiteY4" fmla="*/ 18151 h 3401425"/>
            <a:gd name="connsiteX5" fmla="*/ 7860373 w 7860373"/>
            <a:gd name="connsiteY5" fmla="*/ 3401425 h 3401425"/>
            <a:gd name="connsiteX6" fmla="*/ 343 w 7860373"/>
            <a:gd name="connsiteY6" fmla="*/ 3397615 h 3401425"/>
            <a:gd name="connsiteX0" fmla="*/ 22860 w 7882890"/>
            <a:gd name="connsiteY0" fmla="*/ 3397615 h 3401425"/>
            <a:gd name="connsiteX1" fmla="*/ 0 w 7882890"/>
            <a:gd name="connsiteY1" fmla="*/ 2346061 h 3401425"/>
            <a:gd name="connsiteX2" fmla="*/ 1238210 w 7882890"/>
            <a:gd name="connsiteY2" fmla="*/ 1283069 h 3401425"/>
            <a:gd name="connsiteX3" fmla="*/ 5549908 w 7882890"/>
            <a:gd name="connsiteY3" fmla="*/ 451199 h 3401425"/>
            <a:gd name="connsiteX4" fmla="*/ 7860032 w 7882890"/>
            <a:gd name="connsiteY4" fmla="*/ 18151 h 3401425"/>
            <a:gd name="connsiteX5" fmla="*/ 7882890 w 7882890"/>
            <a:gd name="connsiteY5" fmla="*/ 3401425 h 3401425"/>
            <a:gd name="connsiteX6" fmla="*/ 22860 w 7882890"/>
            <a:gd name="connsiteY6" fmla="*/ 3397615 h 3401425"/>
            <a:gd name="connsiteX0" fmla="*/ 22860 w 7882890"/>
            <a:gd name="connsiteY0" fmla="*/ 3397615 h 3401425"/>
            <a:gd name="connsiteX1" fmla="*/ 0 w 7882890"/>
            <a:gd name="connsiteY1" fmla="*/ 2346061 h 3401425"/>
            <a:gd name="connsiteX2" fmla="*/ 1238210 w 7882890"/>
            <a:gd name="connsiteY2" fmla="*/ 1283069 h 3401425"/>
            <a:gd name="connsiteX3" fmla="*/ 5549908 w 7882890"/>
            <a:gd name="connsiteY3" fmla="*/ 451199 h 3401425"/>
            <a:gd name="connsiteX4" fmla="*/ 7860032 w 7882890"/>
            <a:gd name="connsiteY4" fmla="*/ 18151 h 3401425"/>
            <a:gd name="connsiteX5" fmla="*/ 7882890 w 7882890"/>
            <a:gd name="connsiteY5" fmla="*/ 3401425 h 3401425"/>
            <a:gd name="connsiteX6" fmla="*/ 22860 w 7882890"/>
            <a:gd name="connsiteY6" fmla="*/ 3397615 h 3401425"/>
            <a:gd name="connsiteX0" fmla="*/ 344 w 7860374"/>
            <a:gd name="connsiteY0" fmla="*/ 3397615 h 3401425"/>
            <a:gd name="connsiteX1" fmla="*/ 344 w 7860374"/>
            <a:gd name="connsiteY1" fmla="*/ 2346061 h 3401425"/>
            <a:gd name="connsiteX2" fmla="*/ 1215694 w 7860374"/>
            <a:gd name="connsiteY2" fmla="*/ 1283069 h 3401425"/>
            <a:gd name="connsiteX3" fmla="*/ 5527392 w 7860374"/>
            <a:gd name="connsiteY3" fmla="*/ 451199 h 3401425"/>
            <a:gd name="connsiteX4" fmla="*/ 7837516 w 7860374"/>
            <a:gd name="connsiteY4" fmla="*/ 18151 h 3401425"/>
            <a:gd name="connsiteX5" fmla="*/ 7860374 w 7860374"/>
            <a:gd name="connsiteY5" fmla="*/ 3401425 h 3401425"/>
            <a:gd name="connsiteX6" fmla="*/ 344 w 7860374"/>
            <a:gd name="connsiteY6" fmla="*/ 3397615 h 3401425"/>
            <a:gd name="connsiteX0" fmla="*/ 22860 w 7882890"/>
            <a:gd name="connsiteY0" fmla="*/ 3397615 h 3401425"/>
            <a:gd name="connsiteX1" fmla="*/ 0 w 7882890"/>
            <a:gd name="connsiteY1" fmla="*/ 2346061 h 3401425"/>
            <a:gd name="connsiteX2" fmla="*/ 1238210 w 7882890"/>
            <a:gd name="connsiteY2" fmla="*/ 1283069 h 3401425"/>
            <a:gd name="connsiteX3" fmla="*/ 5549908 w 7882890"/>
            <a:gd name="connsiteY3" fmla="*/ 451199 h 3401425"/>
            <a:gd name="connsiteX4" fmla="*/ 7860032 w 7882890"/>
            <a:gd name="connsiteY4" fmla="*/ 18151 h 3401425"/>
            <a:gd name="connsiteX5" fmla="*/ 7882890 w 7882890"/>
            <a:gd name="connsiteY5" fmla="*/ 3401425 h 3401425"/>
            <a:gd name="connsiteX6" fmla="*/ 22860 w 7882890"/>
            <a:gd name="connsiteY6" fmla="*/ 3397615 h 3401425"/>
            <a:gd name="connsiteX0" fmla="*/ 344 w 7860374"/>
            <a:gd name="connsiteY0" fmla="*/ 3397615 h 3401425"/>
            <a:gd name="connsiteX1" fmla="*/ 344 w 7860374"/>
            <a:gd name="connsiteY1" fmla="*/ 2357492 h 3401425"/>
            <a:gd name="connsiteX2" fmla="*/ 1215694 w 7860374"/>
            <a:gd name="connsiteY2" fmla="*/ 1283069 h 3401425"/>
            <a:gd name="connsiteX3" fmla="*/ 5527392 w 7860374"/>
            <a:gd name="connsiteY3" fmla="*/ 451199 h 3401425"/>
            <a:gd name="connsiteX4" fmla="*/ 7837516 w 7860374"/>
            <a:gd name="connsiteY4" fmla="*/ 18151 h 3401425"/>
            <a:gd name="connsiteX5" fmla="*/ 7860374 w 7860374"/>
            <a:gd name="connsiteY5" fmla="*/ 3401425 h 3401425"/>
            <a:gd name="connsiteX6" fmla="*/ 344 w 7860374"/>
            <a:gd name="connsiteY6" fmla="*/ 3397615 h 3401425"/>
            <a:gd name="connsiteX0" fmla="*/ 15240 w 7860030"/>
            <a:gd name="connsiteY0" fmla="*/ 3382375 h 3401425"/>
            <a:gd name="connsiteX1" fmla="*/ 0 w 7860030"/>
            <a:gd name="connsiteY1" fmla="*/ 2357492 h 3401425"/>
            <a:gd name="connsiteX2" fmla="*/ 1215350 w 7860030"/>
            <a:gd name="connsiteY2" fmla="*/ 1283069 h 3401425"/>
            <a:gd name="connsiteX3" fmla="*/ 5527048 w 7860030"/>
            <a:gd name="connsiteY3" fmla="*/ 451199 h 3401425"/>
            <a:gd name="connsiteX4" fmla="*/ 7837172 w 7860030"/>
            <a:gd name="connsiteY4" fmla="*/ 18151 h 3401425"/>
            <a:gd name="connsiteX5" fmla="*/ 7860030 w 7860030"/>
            <a:gd name="connsiteY5" fmla="*/ 3401425 h 3401425"/>
            <a:gd name="connsiteX6" fmla="*/ 15240 w 7860030"/>
            <a:gd name="connsiteY6" fmla="*/ 3382375 h 3401425"/>
            <a:gd name="connsiteX0" fmla="*/ 11430 w 7856220"/>
            <a:gd name="connsiteY0" fmla="*/ 3382375 h 3401425"/>
            <a:gd name="connsiteX1" fmla="*/ 0 w 7856220"/>
            <a:gd name="connsiteY1" fmla="*/ 2361303 h 3401425"/>
            <a:gd name="connsiteX2" fmla="*/ 1211540 w 7856220"/>
            <a:gd name="connsiteY2" fmla="*/ 1283069 h 3401425"/>
            <a:gd name="connsiteX3" fmla="*/ 5523238 w 7856220"/>
            <a:gd name="connsiteY3" fmla="*/ 451199 h 3401425"/>
            <a:gd name="connsiteX4" fmla="*/ 7833362 w 7856220"/>
            <a:gd name="connsiteY4" fmla="*/ 18151 h 3401425"/>
            <a:gd name="connsiteX5" fmla="*/ 7856220 w 7856220"/>
            <a:gd name="connsiteY5" fmla="*/ 3401425 h 3401425"/>
            <a:gd name="connsiteX6" fmla="*/ 11430 w 7856220"/>
            <a:gd name="connsiteY6" fmla="*/ 3382375 h 3401425"/>
            <a:gd name="connsiteX0" fmla="*/ 344 w 7845134"/>
            <a:gd name="connsiteY0" fmla="*/ 3382375 h 3401425"/>
            <a:gd name="connsiteX1" fmla="*/ 344 w 7845134"/>
            <a:gd name="connsiteY1" fmla="*/ 2368924 h 3401425"/>
            <a:gd name="connsiteX2" fmla="*/ 1200454 w 7845134"/>
            <a:gd name="connsiteY2" fmla="*/ 1283069 h 3401425"/>
            <a:gd name="connsiteX3" fmla="*/ 5512152 w 7845134"/>
            <a:gd name="connsiteY3" fmla="*/ 451199 h 3401425"/>
            <a:gd name="connsiteX4" fmla="*/ 7822276 w 7845134"/>
            <a:gd name="connsiteY4" fmla="*/ 18151 h 3401425"/>
            <a:gd name="connsiteX5" fmla="*/ 7845134 w 7845134"/>
            <a:gd name="connsiteY5" fmla="*/ 3401425 h 3401425"/>
            <a:gd name="connsiteX6" fmla="*/ 344 w 7845134"/>
            <a:gd name="connsiteY6" fmla="*/ 3382375 h 340142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7845134" h="3401425">
              <a:moveTo>
                <a:pt x="344" y="3382375"/>
              </a:moveTo>
              <a:cubicBezTo>
                <a:pt x="-2196" y="2719434"/>
                <a:pt x="10503" y="2391780"/>
                <a:pt x="344" y="2368924"/>
              </a:cubicBezTo>
              <a:cubicBezTo>
                <a:pt x="9216" y="2337177"/>
                <a:pt x="281819" y="1602690"/>
                <a:pt x="1200454" y="1283069"/>
              </a:cubicBezTo>
              <a:cubicBezTo>
                <a:pt x="2119089" y="963448"/>
                <a:pt x="4411055" y="679799"/>
                <a:pt x="5512152" y="451199"/>
              </a:cubicBezTo>
              <a:cubicBezTo>
                <a:pt x="6282193" y="306850"/>
                <a:pt x="6313090" y="-88962"/>
                <a:pt x="7822276" y="18151"/>
              </a:cubicBezTo>
              <a:cubicBezTo>
                <a:pt x="7837516" y="51159"/>
                <a:pt x="7845134" y="3322696"/>
                <a:pt x="7845134" y="3401425"/>
              </a:cubicBezTo>
              <a:lnTo>
                <a:pt x="344" y="3382375"/>
              </a:lnTo>
              <a:close/>
            </a:path>
          </a:pathLst>
        </a:cu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0.08345</cdr:x>
      <cdr:y>0.11884</cdr:y>
    </cdr:from>
    <cdr:to>
      <cdr:x>0.97198</cdr:x>
      <cdr:y>0.9148</cdr:y>
    </cdr:to>
    <cdr:sp macro="" textlink="">
      <cdr:nvSpPr>
        <cdr:cNvPr id="4" name="Freeform 3"/>
        <cdr:cNvSpPr/>
      </cdr:nvSpPr>
      <cdr:spPr>
        <a:xfrm xmlns:a="http://schemas.openxmlformats.org/drawingml/2006/main">
          <a:off x="737631" y="605820"/>
          <a:ext cx="7853895" cy="4057629"/>
        </a:xfrm>
        <a:custGeom xmlns:a="http://schemas.openxmlformats.org/drawingml/2006/main">
          <a:avLst/>
          <a:gdLst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0" fmla="*/ 0 w 7863840"/>
            <a:gd name="connsiteY0" fmla="*/ 4038600 h 4061460"/>
            <a:gd name="connsiteX1" fmla="*/ 7620 w 7863840"/>
            <a:gd name="connsiteY1" fmla="*/ 2621280 h 4061460"/>
            <a:gd name="connsiteX2" fmla="*/ 1165860 w 7863840"/>
            <a:gd name="connsiteY2" fmla="*/ 2270760 h 4061460"/>
            <a:gd name="connsiteX3" fmla="*/ 1325880 w 7863840"/>
            <a:gd name="connsiteY3" fmla="*/ 2240280 h 4061460"/>
            <a:gd name="connsiteX4" fmla="*/ 1516380 w 7863840"/>
            <a:gd name="connsiteY4" fmla="*/ 2232660 h 4061460"/>
            <a:gd name="connsiteX5" fmla="*/ 1897380 w 7863840"/>
            <a:gd name="connsiteY5" fmla="*/ 2308860 h 4061460"/>
            <a:gd name="connsiteX6" fmla="*/ 2148840 w 7863840"/>
            <a:gd name="connsiteY6" fmla="*/ 2415540 h 4061460"/>
            <a:gd name="connsiteX7" fmla="*/ 2522220 w 7863840"/>
            <a:gd name="connsiteY7" fmla="*/ 2583180 h 4061460"/>
            <a:gd name="connsiteX8" fmla="*/ 2804160 w 7863840"/>
            <a:gd name="connsiteY8" fmla="*/ 2827020 h 4061460"/>
            <a:gd name="connsiteX9" fmla="*/ 3055620 w 7863840"/>
            <a:gd name="connsiteY9" fmla="*/ 3032760 h 4061460"/>
            <a:gd name="connsiteX10" fmla="*/ 3352800 w 7863840"/>
            <a:gd name="connsiteY10" fmla="*/ 3253740 h 4061460"/>
            <a:gd name="connsiteX11" fmla="*/ 3512820 w 7863840"/>
            <a:gd name="connsiteY11" fmla="*/ 3299460 h 4061460"/>
            <a:gd name="connsiteX12" fmla="*/ 3779520 w 7863840"/>
            <a:gd name="connsiteY12" fmla="*/ 3337560 h 4061460"/>
            <a:gd name="connsiteX13" fmla="*/ 4084320 w 7863840"/>
            <a:gd name="connsiteY13" fmla="*/ 3337560 h 4061460"/>
            <a:gd name="connsiteX14" fmla="*/ 4488180 w 7863840"/>
            <a:gd name="connsiteY14" fmla="*/ 3261360 h 4061460"/>
            <a:gd name="connsiteX15" fmla="*/ 4815840 w 7863840"/>
            <a:gd name="connsiteY15" fmla="*/ 3154680 h 4061460"/>
            <a:gd name="connsiteX16" fmla="*/ 5006340 w 7863840"/>
            <a:gd name="connsiteY16" fmla="*/ 3078480 h 4061460"/>
            <a:gd name="connsiteX17" fmla="*/ 5455920 w 7863840"/>
            <a:gd name="connsiteY17" fmla="*/ 2712720 h 4061460"/>
            <a:gd name="connsiteX18" fmla="*/ 5852160 w 7863840"/>
            <a:gd name="connsiteY18" fmla="*/ 2385060 h 4061460"/>
            <a:gd name="connsiteX19" fmla="*/ 6111240 w 7863840"/>
            <a:gd name="connsiteY19" fmla="*/ 2042160 h 4061460"/>
            <a:gd name="connsiteX20" fmla="*/ 6324600 w 7863840"/>
            <a:gd name="connsiteY20" fmla="*/ 1714500 h 4061460"/>
            <a:gd name="connsiteX21" fmla="*/ 6522720 w 7863840"/>
            <a:gd name="connsiteY21" fmla="*/ 1508760 h 4061460"/>
            <a:gd name="connsiteX22" fmla="*/ 6934200 w 7863840"/>
            <a:gd name="connsiteY22" fmla="*/ 1188720 h 4061460"/>
            <a:gd name="connsiteX23" fmla="*/ 7269480 w 7863840"/>
            <a:gd name="connsiteY23" fmla="*/ 914400 h 4061460"/>
            <a:gd name="connsiteX24" fmla="*/ 7383780 w 7863840"/>
            <a:gd name="connsiteY24" fmla="*/ 822960 h 4061460"/>
            <a:gd name="connsiteX25" fmla="*/ 7863840 w 7863840"/>
            <a:gd name="connsiteY25" fmla="*/ 0 h 4061460"/>
            <a:gd name="connsiteX26" fmla="*/ 7863840 w 7863840"/>
            <a:gd name="connsiteY26" fmla="*/ 4061460 h 4061460"/>
            <a:gd name="connsiteX27" fmla="*/ 6591300 w 7863840"/>
            <a:gd name="connsiteY27" fmla="*/ 3406140 h 4061460"/>
            <a:gd name="connsiteX28" fmla="*/ 0 w 7863840"/>
            <a:gd name="connsiteY28" fmla="*/ 4038600 h 4061460"/>
            <a:gd name="connsiteX0" fmla="*/ 0 w 7860030"/>
            <a:gd name="connsiteY0" fmla="*/ 4050030 h 4061460"/>
            <a:gd name="connsiteX1" fmla="*/ 3810 w 7860030"/>
            <a:gd name="connsiteY1" fmla="*/ 262128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8410 w 7860030"/>
            <a:gd name="connsiteY7" fmla="*/ 258318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2702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48990 w 7860030"/>
            <a:gd name="connsiteY10" fmla="*/ 325374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291840 w 7860030"/>
            <a:gd name="connsiteY10" fmla="*/ 322326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02530 w 7860030"/>
            <a:gd name="connsiteY16" fmla="*/ 307848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48350 w 7860030"/>
            <a:gd name="connsiteY18" fmla="*/ 238506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9970 w 7860030"/>
            <a:gd name="connsiteY24" fmla="*/ 82296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6587490 w 7860030"/>
            <a:gd name="connsiteY27" fmla="*/ 3406140 h 4061460"/>
            <a:gd name="connsiteX28" fmla="*/ 0 w 7860030"/>
            <a:gd name="connsiteY28" fmla="*/ 4050030 h 4061460"/>
            <a:gd name="connsiteX0" fmla="*/ 0 w 7860030"/>
            <a:gd name="connsiteY0" fmla="*/ 4050030 h 4061460"/>
            <a:gd name="connsiteX1" fmla="*/ 0 w 7860030"/>
            <a:gd name="connsiteY1" fmla="*/ 2636520 h 4061460"/>
            <a:gd name="connsiteX2" fmla="*/ 1162050 w 7860030"/>
            <a:gd name="connsiteY2" fmla="*/ 2270760 h 4061460"/>
            <a:gd name="connsiteX3" fmla="*/ 1322070 w 7860030"/>
            <a:gd name="connsiteY3" fmla="*/ 2240280 h 4061460"/>
            <a:gd name="connsiteX4" fmla="*/ 1512570 w 7860030"/>
            <a:gd name="connsiteY4" fmla="*/ 2232660 h 4061460"/>
            <a:gd name="connsiteX5" fmla="*/ 1893570 w 7860030"/>
            <a:gd name="connsiteY5" fmla="*/ 2308860 h 4061460"/>
            <a:gd name="connsiteX6" fmla="*/ 2145030 w 7860030"/>
            <a:gd name="connsiteY6" fmla="*/ 2415540 h 4061460"/>
            <a:gd name="connsiteX7" fmla="*/ 2514600 w 7860030"/>
            <a:gd name="connsiteY7" fmla="*/ 2602230 h 4061460"/>
            <a:gd name="connsiteX8" fmla="*/ 2800350 w 7860030"/>
            <a:gd name="connsiteY8" fmla="*/ 2807970 h 4061460"/>
            <a:gd name="connsiteX9" fmla="*/ 3051810 w 7860030"/>
            <a:gd name="connsiteY9" fmla="*/ 3032760 h 4061460"/>
            <a:gd name="connsiteX10" fmla="*/ 3307080 w 7860030"/>
            <a:gd name="connsiteY10" fmla="*/ 3211830 h 4061460"/>
            <a:gd name="connsiteX11" fmla="*/ 3509010 w 7860030"/>
            <a:gd name="connsiteY11" fmla="*/ 3299460 h 4061460"/>
            <a:gd name="connsiteX12" fmla="*/ 3775710 w 7860030"/>
            <a:gd name="connsiteY12" fmla="*/ 3337560 h 4061460"/>
            <a:gd name="connsiteX13" fmla="*/ 4080510 w 7860030"/>
            <a:gd name="connsiteY13" fmla="*/ 3337560 h 4061460"/>
            <a:gd name="connsiteX14" fmla="*/ 4484370 w 7860030"/>
            <a:gd name="connsiteY14" fmla="*/ 3261360 h 4061460"/>
            <a:gd name="connsiteX15" fmla="*/ 4812030 w 7860030"/>
            <a:gd name="connsiteY15" fmla="*/ 3154680 h 4061460"/>
            <a:gd name="connsiteX16" fmla="*/ 5010150 w 7860030"/>
            <a:gd name="connsiteY16" fmla="*/ 3048000 h 4061460"/>
            <a:gd name="connsiteX17" fmla="*/ 5452110 w 7860030"/>
            <a:gd name="connsiteY17" fmla="*/ 2712720 h 4061460"/>
            <a:gd name="connsiteX18" fmla="*/ 5859780 w 7860030"/>
            <a:gd name="connsiteY18" fmla="*/ 2354580 h 4061460"/>
            <a:gd name="connsiteX19" fmla="*/ 6107430 w 7860030"/>
            <a:gd name="connsiteY19" fmla="*/ 2042160 h 4061460"/>
            <a:gd name="connsiteX20" fmla="*/ 6320790 w 7860030"/>
            <a:gd name="connsiteY20" fmla="*/ 1714500 h 4061460"/>
            <a:gd name="connsiteX21" fmla="*/ 6518910 w 7860030"/>
            <a:gd name="connsiteY21" fmla="*/ 1508760 h 4061460"/>
            <a:gd name="connsiteX22" fmla="*/ 6930390 w 7860030"/>
            <a:gd name="connsiteY22" fmla="*/ 1188720 h 4061460"/>
            <a:gd name="connsiteX23" fmla="*/ 7265670 w 7860030"/>
            <a:gd name="connsiteY23" fmla="*/ 914400 h 4061460"/>
            <a:gd name="connsiteX24" fmla="*/ 7376160 w 7860030"/>
            <a:gd name="connsiteY24" fmla="*/ 811530 h 4061460"/>
            <a:gd name="connsiteX25" fmla="*/ 7860030 w 7860030"/>
            <a:gd name="connsiteY25" fmla="*/ 0 h 4061460"/>
            <a:gd name="connsiteX26" fmla="*/ 7860030 w 7860030"/>
            <a:gd name="connsiteY26" fmla="*/ 4061460 h 4061460"/>
            <a:gd name="connsiteX27" fmla="*/ 0 w 7860030"/>
            <a:gd name="connsiteY27" fmla="*/ 4050030 h 406146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162050 w 7860030"/>
            <a:gd name="connsiteY2" fmla="*/ 2270760 h 4053840"/>
            <a:gd name="connsiteX3" fmla="*/ 1322070 w 7860030"/>
            <a:gd name="connsiteY3" fmla="*/ 2240280 h 4053840"/>
            <a:gd name="connsiteX4" fmla="*/ 1512570 w 7860030"/>
            <a:gd name="connsiteY4" fmla="*/ 2232660 h 4053840"/>
            <a:gd name="connsiteX5" fmla="*/ 1893570 w 7860030"/>
            <a:gd name="connsiteY5" fmla="*/ 2308860 h 4053840"/>
            <a:gd name="connsiteX6" fmla="*/ 2145030 w 7860030"/>
            <a:gd name="connsiteY6" fmla="*/ 2415540 h 4053840"/>
            <a:gd name="connsiteX7" fmla="*/ 2514600 w 7860030"/>
            <a:gd name="connsiteY7" fmla="*/ 2602230 h 4053840"/>
            <a:gd name="connsiteX8" fmla="*/ 2800350 w 7860030"/>
            <a:gd name="connsiteY8" fmla="*/ 2807970 h 4053840"/>
            <a:gd name="connsiteX9" fmla="*/ 3051810 w 7860030"/>
            <a:gd name="connsiteY9" fmla="*/ 3032760 h 4053840"/>
            <a:gd name="connsiteX10" fmla="*/ 3307080 w 7860030"/>
            <a:gd name="connsiteY10" fmla="*/ 3211830 h 4053840"/>
            <a:gd name="connsiteX11" fmla="*/ 3509010 w 7860030"/>
            <a:gd name="connsiteY11" fmla="*/ 3299460 h 4053840"/>
            <a:gd name="connsiteX12" fmla="*/ 3775710 w 7860030"/>
            <a:gd name="connsiteY12" fmla="*/ 3337560 h 4053840"/>
            <a:gd name="connsiteX13" fmla="*/ 4080510 w 7860030"/>
            <a:gd name="connsiteY13" fmla="*/ 3337560 h 4053840"/>
            <a:gd name="connsiteX14" fmla="*/ 4484370 w 7860030"/>
            <a:gd name="connsiteY14" fmla="*/ 3261360 h 4053840"/>
            <a:gd name="connsiteX15" fmla="*/ 4812030 w 7860030"/>
            <a:gd name="connsiteY15" fmla="*/ 3154680 h 4053840"/>
            <a:gd name="connsiteX16" fmla="*/ 5010150 w 7860030"/>
            <a:gd name="connsiteY16" fmla="*/ 3048000 h 4053840"/>
            <a:gd name="connsiteX17" fmla="*/ 5452110 w 7860030"/>
            <a:gd name="connsiteY17" fmla="*/ 2712720 h 4053840"/>
            <a:gd name="connsiteX18" fmla="*/ 5859780 w 7860030"/>
            <a:gd name="connsiteY18" fmla="*/ 2354580 h 4053840"/>
            <a:gd name="connsiteX19" fmla="*/ 6107430 w 7860030"/>
            <a:gd name="connsiteY19" fmla="*/ 2042160 h 4053840"/>
            <a:gd name="connsiteX20" fmla="*/ 6320790 w 7860030"/>
            <a:gd name="connsiteY20" fmla="*/ 1714500 h 4053840"/>
            <a:gd name="connsiteX21" fmla="*/ 6518910 w 7860030"/>
            <a:gd name="connsiteY21" fmla="*/ 1508760 h 4053840"/>
            <a:gd name="connsiteX22" fmla="*/ 6930390 w 7860030"/>
            <a:gd name="connsiteY22" fmla="*/ 1188720 h 4053840"/>
            <a:gd name="connsiteX23" fmla="*/ 7265670 w 7860030"/>
            <a:gd name="connsiteY23" fmla="*/ 914400 h 4053840"/>
            <a:gd name="connsiteX24" fmla="*/ 7376160 w 7860030"/>
            <a:gd name="connsiteY24" fmla="*/ 811530 h 4053840"/>
            <a:gd name="connsiteX25" fmla="*/ 7860030 w 7860030"/>
            <a:gd name="connsiteY25" fmla="*/ 0 h 4053840"/>
            <a:gd name="connsiteX26" fmla="*/ 7860030 w 7860030"/>
            <a:gd name="connsiteY26" fmla="*/ 4053840 h 4053840"/>
            <a:gd name="connsiteX27" fmla="*/ 0 w 7860030"/>
            <a:gd name="connsiteY27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322070 w 7860030"/>
            <a:gd name="connsiteY2" fmla="*/ 2240280 h 4053840"/>
            <a:gd name="connsiteX3" fmla="*/ 1512570 w 7860030"/>
            <a:gd name="connsiteY3" fmla="*/ 2232660 h 4053840"/>
            <a:gd name="connsiteX4" fmla="*/ 1893570 w 7860030"/>
            <a:gd name="connsiteY4" fmla="*/ 2308860 h 4053840"/>
            <a:gd name="connsiteX5" fmla="*/ 2145030 w 7860030"/>
            <a:gd name="connsiteY5" fmla="*/ 2415540 h 4053840"/>
            <a:gd name="connsiteX6" fmla="*/ 2514600 w 7860030"/>
            <a:gd name="connsiteY6" fmla="*/ 2602230 h 4053840"/>
            <a:gd name="connsiteX7" fmla="*/ 2800350 w 7860030"/>
            <a:gd name="connsiteY7" fmla="*/ 2807970 h 4053840"/>
            <a:gd name="connsiteX8" fmla="*/ 3051810 w 7860030"/>
            <a:gd name="connsiteY8" fmla="*/ 3032760 h 4053840"/>
            <a:gd name="connsiteX9" fmla="*/ 3307080 w 7860030"/>
            <a:gd name="connsiteY9" fmla="*/ 3211830 h 4053840"/>
            <a:gd name="connsiteX10" fmla="*/ 3509010 w 7860030"/>
            <a:gd name="connsiteY10" fmla="*/ 3299460 h 4053840"/>
            <a:gd name="connsiteX11" fmla="*/ 3775710 w 7860030"/>
            <a:gd name="connsiteY11" fmla="*/ 3337560 h 4053840"/>
            <a:gd name="connsiteX12" fmla="*/ 4080510 w 7860030"/>
            <a:gd name="connsiteY12" fmla="*/ 3337560 h 4053840"/>
            <a:gd name="connsiteX13" fmla="*/ 4484370 w 7860030"/>
            <a:gd name="connsiteY13" fmla="*/ 3261360 h 4053840"/>
            <a:gd name="connsiteX14" fmla="*/ 4812030 w 7860030"/>
            <a:gd name="connsiteY14" fmla="*/ 3154680 h 4053840"/>
            <a:gd name="connsiteX15" fmla="*/ 5010150 w 7860030"/>
            <a:gd name="connsiteY15" fmla="*/ 3048000 h 4053840"/>
            <a:gd name="connsiteX16" fmla="*/ 5452110 w 7860030"/>
            <a:gd name="connsiteY16" fmla="*/ 2712720 h 4053840"/>
            <a:gd name="connsiteX17" fmla="*/ 5859780 w 7860030"/>
            <a:gd name="connsiteY17" fmla="*/ 2354580 h 4053840"/>
            <a:gd name="connsiteX18" fmla="*/ 6107430 w 7860030"/>
            <a:gd name="connsiteY18" fmla="*/ 2042160 h 4053840"/>
            <a:gd name="connsiteX19" fmla="*/ 6320790 w 7860030"/>
            <a:gd name="connsiteY19" fmla="*/ 1714500 h 4053840"/>
            <a:gd name="connsiteX20" fmla="*/ 6518910 w 7860030"/>
            <a:gd name="connsiteY20" fmla="*/ 1508760 h 4053840"/>
            <a:gd name="connsiteX21" fmla="*/ 6930390 w 7860030"/>
            <a:gd name="connsiteY21" fmla="*/ 1188720 h 4053840"/>
            <a:gd name="connsiteX22" fmla="*/ 7265670 w 7860030"/>
            <a:gd name="connsiteY22" fmla="*/ 914400 h 4053840"/>
            <a:gd name="connsiteX23" fmla="*/ 7376160 w 7860030"/>
            <a:gd name="connsiteY23" fmla="*/ 811530 h 4053840"/>
            <a:gd name="connsiteX24" fmla="*/ 7860030 w 7860030"/>
            <a:gd name="connsiteY24" fmla="*/ 0 h 4053840"/>
            <a:gd name="connsiteX25" fmla="*/ 7860030 w 7860030"/>
            <a:gd name="connsiteY25" fmla="*/ 4053840 h 4053840"/>
            <a:gd name="connsiteX26" fmla="*/ 0 w 7860030"/>
            <a:gd name="connsiteY26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512570 w 7860030"/>
            <a:gd name="connsiteY2" fmla="*/ 2232660 h 4053840"/>
            <a:gd name="connsiteX3" fmla="*/ 1893570 w 7860030"/>
            <a:gd name="connsiteY3" fmla="*/ 2308860 h 4053840"/>
            <a:gd name="connsiteX4" fmla="*/ 2145030 w 7860030"/>
            <a:gd name="connsiteY4" fmla="*/ 2415540 h 4053840"/>
            <a:gd name="connsiteX5" fmla="*/ 2514600 w 7860030"/>
            <a:gd name="connsiteY5" fmla="*/ 2602230 h 4053840"/>
            <a:gd name="connsiteX6" fmla="*/ 2800350 w 7860030"/>
            <a:gd name="connsiteY6" fmla="*/ 2807970 h 4053840"/>
            <a:gd name="connsiteX7" fmla="*/ 3051810 w 7860030"/>
            <a:gd name="connsiteY7" fmla="*/ 3032760 h 4053840"/>
            <a:gd name="connsiteX8" fmla="*/ 3307080 w 7860030"/>
            <a:gd name="connsiteY8" fmla="*/ 3211830 h 4053840"/>
            <a:gd name="connsiteX9" fmla="*/ 3509010 w 7860030"/>
            <a:gd name="connsiteY9" fmla="*/ 3299460 h 4053840"/>
            <a:gd name="connsiteX10" fmla="*/ 3775710 w 7860030"/>
            <a:gd name="connsiteY10" fmla="*/ 3337560 h 4053840"/>
            <a:gd name="connsiteX11" fmla="*/ 4080510 w 7860030"/>
            <a:gd name="connsiteY11" fmla="*/ 3337560 h 4053840"/>
            <a:gd name="connsiteX12" fmla="*/ 4484370 w 7860030"/>
            <a:gd name="connsiteY12" fmla="*/ 3261360 h 4053840"/>
            <a:gd name="connsiteX13" fmla="*/ 4812030 w 7860030"/>
            <a:gd name="connsiteY13" fmla="*/ 3154680 h 4053840"/>
            <a:gd name="connsiteX14" fmla="*/ 5010150 w 7860030"/>
            <a:gd name="connsiteY14" fmla="*/ 3048000 h 4053840"/>
            <a:gd name="connsiteX15" fmla="*/ 5452110 w 7860030"/>
            <a:gd name="connsiteY15" fmla="*/ 2712720 h 4053840"/>
            <a:gd name="connsiteX16" fmla="*/ 5859780 w 7860030"/>
            <a:gd name="connsiteY16" fmla="*/ 2354580 h 4053840"/>
            <a:gd name="connsiteX17" fmla="*/ 6107430 w 7860030"/>
            <a:gd name="connsiteY17" fmla="*/ 2042160 h 4053840"/>
            <a:gd name="connsiteX18" fmla="*/ 6320790 w 7860030"/>
            <a:gd name="connsiteY18" fmla="*/ 1714500 h 4053840"/>
            <a:gd name="connsiteX19" fmla="*/ 6518910 w 7860030"/>
            <a:gd name="connsiteY19" fmla="*/ 1508760 h 4053840"/>
            <a:gd name="connsiteX20" fmla="*/ 6930390 w 7860030"/>
            <a:gd name="connsiteY20" fmla="*/ 1188720 h 4053840"/>
            <a:gd name="connsiteX21" fmla="*/ 7265670 w 7860030"/>
            <a:gd name="connsiteY21" fmla="*/ 914400 h 4053840"/>
            <a:gd name="connsiteX22" fmla="*/ 7376160 w 7860030"/>
            <a:gd name="connsiteY22" fmla="*/ 811530 h 4053840"/>
            <a:gd name="connsiteX23" fmla="*/ 7860030 w 7860030"/>
            <a:gd name="connsiteY23" fmla="*/ 0 h 4053840"/>
            <a:gd name="connsiteX24" fmla="*/ 7860030 w 7860030"/>
            <a:gd name="connsiteY24" fmla="*/ 4053840 h 4053840"/>
            <a:gd name="connsiteX25" fmla="*/ 0 w 7860030"/>
            <a:gd name="connsiteY25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1893570 w 7860030"/>
            <a:gd name="connsiteY2" fmla="*/ 2308860 h 4053840"/>
            <a:gd name="connsiteX3" fmla="*/ 2145030 w 7860030"/>
            <a:gd name="connsiteY3" fmla="*/ 2415540 h 4053840"/>
            <a:gd name="connsiteX4" fmla="*/ 2514600 w 7860030"/>
            <a:gd name="connsiteY4" fmla="*/ 2602230 h 4053840"/>
            <a:gd name="connsiteX5" fmla="*/ 2800350 w 7860030"/>
            <a:gd name="connsiteY5" fmla="*/ 2807970 h 4053840"/>
            <a:gd name="connsiteX6" fmla="*/ 3051810 w 7860030"/>
            <a:gd name="connsiteY6" fmla="*/ 3032760 h 4053840"/>
            <a:gd name="connsiteX7" fmla="*/ 3307080 w 7860030"/>
            <a:gd name="connsiteY7" fmla="*/ 3211830 h 4053840"/>
            <a:gd name="connsiteX8" fmla="*/ 3509010 w 7860030"/>
            <a:gd name="connsiteY8" fmla="*/ 3299460 h 4053840"/>
            <a:gd name="connsiteX9" fmla="*/ 3775710 w 7860030"/>
            <a:gd name="connsiteY9" fmla="*/ 3337560 h 4053840"/>
            <a:gd name="connsiteX10" fmla="*/ 4080510 w 7860030"/>
            <a:gd name="connsiteY10" fmla="*/ 3337560 h 4053840"/>
            <a:gd name="connsiteX11" fmla="*/ 4484370 w 7860030"/>
            <a:gd name="connsiteY11" fmla="*/ 3261360 h 4053840"/>
            <a:gd name="connsiteX12" fmla="*/ 4812030 w 7860030"/>
            <a:gd name="connsiteY12" fmla="*/ 3154680 h 4053840"/>
            <a:gd name="connsiteX13" fmla="*/ 5010150 w 7860030"/>
            <a:gd name="connsiteY13" fmla="*/ 3048000 h 4053840"/>
            <a:gd name="connsiteX14" fmla="*/ 5452110 w 7860030"/>
            <a:gd name="connsiteY14" fmla="*/ 2712720 h 4053840"/>
            <a:gd name="connsiteX15" fmla="*/ 5859780 w 7860030"/>
            <a:gd name="connsiteY15" fmla="*/ 2354580 h 4053840"/>
            <a:gd name="connsiteX16" fmla="*/ 6107430 w 7860030"/>
            <a:gd name="connsiteY16" fmla="*/ 2042160 h 4053840"/>
            <a:gd name="connsiteX17" fmla="*/ 6320790 w 7860030"/>
            <a:gd name="connsiteY17" fmla="*/ 1714500 h 4053840"/>
            <a:gd name="connsiteX18" fmla="*/ 6518910 w 7860030"/>
            <a:gd name="connsiteY18" fmla="*/ 1508760 h 4053840"/>
            <a:gd name="connsiteX19" fmla="*/ 6930390 w 7860030"/>
            <a:gd name="connsiteY19" fmla="*/ 1188720 h 4053840"/>
            <a:gd name="connsiteX20" fmla="*/ 7265670 w 7860030"/>
            <a:gd name="connsiteY20" fmla="*/ 914400 h 4053840"/>
            <a:gd name="connsiteX21" fmla="*/ 7376160 w 7860030"/>
            <a:gd name="connsiteY21" fmla="*/ 811530 h 4053840"/>
            <a:gd name="connsiteX22" fmla="*/ 7860030 w 7860030"/>
            <a:gd name="connsiteY22" fmla="*/ 0 h 4053840"/>
            <a:gd name="connsiteX23" fmla="*/ 7860030 w 7860030"/>
            <a:gd name="connsiteY23" fmla="*/ 4053840 h 4053840"/>
            <a:gd name="connsiteX24" fmla="*/ 0 w 7860030"/>
            <a:gd name="connsiteY24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145030 w 7860030"/>
            <a:gd name="connsiteY2" fmla="*/ 2415540 h 4053840"/>
            <a:gd name="connsiteX3" fmla="*/ 2514600 w 7860030"/>
            <a:gd name="connsiteY3" fmla="*/ 2602230 h 4053840"/>
            <a:gd name="connsiteX4" fmla="*/ 2800350 w 7860030"/>
            <a:gd name="connsiteY4" fmla="*/ 2807970 h 4053840"/>
            <a:gd name="connsiteX5" fmla="*/ 3051810 w 7860030"/>
            <a:gd name="connsiteY5" fmla="*/ 3032760 h 4053840"/>
            <a:gd name="connsiteX6" fmla="*/ 3307080 w 7860030"/>
            <a:gd name="connsiteY6" fmla="*/ 3211830 h 4053840"/>
            <a:gd name="connsiteX7" fmla="*/ 3509010 w 7860030"/>
            <a:gd name="connsiteY7" fmla="*/ 3299460 h 4053840"/>
            <a:gd name="connsiteX8" fmla="*/ 3775710 w 7860030"/>
            <a:gd name="connsiteY8" fmla="*/ 3337560 h 4053840"/>
            <a:gd name="connsiteX9" fmla="*/ 4080510 w 7860030"/>
            <a:gd name="connsiteY9" fmla="*/ 3337560 h 4053840"/>
            <a:gd name="connsiteX10" fmla="*/ 4484370 w 7860030"/>
            <a:gd name="connsiteY10" fmla="*/ 3261360 h 4053840"/>
            <a:gd name="connsiteX11" fmla="*/ 4812030 w 7860030"/>
            <a:gd name="connsiteY11" fmla="*/ 3154680 h 4053840"/>
            <a:gd name="connsiteX12" fmla="*/ 5010150 w 7860030"/>
            <a:gd name="connsiteY12" fmla="*/ 3048000 h 4053840"/>
            <a:gd name="connsiteX13" fmla="*/ 5452110 w 7860030"/>
            <a:gd name="connsiteY13" fmla="*/ 2712720 h 4053840"/>
            <a:gd name="connsiteX14" fmla="*/ 5859780 w 7860030"/>
            <a:gd name="connsiteY14" fmla="*/ 2354580 h 4053840"/>
            <a:gd name="connsiteX15" fmla="*/ 6107430 w 7860030"/>
            <a:gd name="connsiteY15" fmla="*/ 2042160 h 4053840"/>
            <a:gd name="connsiteX16" fmla="*/ 6320790 w 7860030"/>
            <a:gd name="connsiteY16" fmla="*/ 1714500 h 4053840"/>
            <a:gd name="connsiteX17" fmla="*/ 6518910 w 7860030"/>
            <a:gd name="connsiteY17" fmla="*/ 1508760 h 4053840"/>
            <a:gd name="connsiteX18" fmla="*/ 6930390 w 7860030"/>
            <a:gd name="connsiteY18" fmla="*/ 1188720 h 4053840"/>
            <a:gd name="connsiteX19" fmla="*/ 7265670 w 7860030"/>
            <a:gd name="connsiteY19" fmla="*/ 914400 h 4053840"/>
            <a:gd name="connsiteX20" fmla="*/ 7376160 w 7860030"/>
            <a:gd name="connsiteY20" fmla="*/ 811530 h 4053840"/>
            <a:gd name="connsiteX21" fmla="*/ 7860030 w 7860030"/>
            <a:gd name="connsiteY21" fmla="*/ 0 h 4053840"/>
            <a:gd name="connsiteX22" fmla="*/ 7860030 w 7860030"/>
            <a:gd name="connsiteY22" fmla="*/ 4053840 h 4053840"/>
            <a:gd name="connsiteX23" fmla="*/ 0 w 7860030"/>
            <a:gd name="connsiteY23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514600 w 7860030"/>
            <a:gd name="connsiteY2" fmla="*/ 2602230 h 4053840"/>
            <a:gd name="connsiteX3" fmla="*/ 2800350 w 7860030"/>
            <a:gd name="connsiteY3" fmla="*/ 2807970 h 4053840"/>
            <a:gd name="connsiteX4" fmla="*/ 3051810 w 7860030"/>
            <a:gd name="connsiteY4" fmla="*/ 3032760 h 4053840"/>
            <a:gd name="connsiteX5" fmla="*/ 3307080 w 7860030"/>
            <a:gd name="connsiteY5" fmla="*/ 3211830 h 4053840"/>
            <a:gd name="connsiteX6" fmla="*/ 3509010 w 7860030"/>
            <a:gd name="connsiteY6" fmla="*/ 3299460 h 4053840"/>
            <a:gd name="connsiteX7" fmla="*/ 3775710 w 7860030"/>
            <a:gd name="connsiteY7" fmla="*/ 3337560 h 4053840"/>
            <a:gd name="connsiteX8" fmla="*/ 4080510 w 7860030"/>
            <a:gd name="connsiteY8" fmla="*/ 3337560 h 4053840"/>
            <a:gd name="connsiteX9" fmla="*/ 4484370 w 7860030"/>
            <a:gd name="connsiteY9" fmla="*/ 3261360 h 4053840"/>
            <a:gd name="connsiteX10" fmla="*/ 4812030 w 7860030"/>
            <a:gd name="connsiteY10" fmla="*/ 3154680 h 4053840"/>
            <a:gd name="connsiteX11" fmla="*/ 5010150 w 7860030"/>
            <a:gd name="connsiteY11" fmla="*/ 3048000 h 4053840"/>
            <a:gd name="connsiteX12" fmla="*/ 5452110 w 7860030"/>
            <a:gd name="connsiteY12" fmla="*/ 2712720 h 4053840"/>
            <a:gd name="connsiteX13" fmla="*/ 5859780 w 7860030"/>
            <a:gd name="connsiteY13" fmla="*/ 2354580 h 4053840"/>
            <a:gd name="connsiteX14" fmla="*/ 6107430 w 7860030"/>
            <a:gd name="connsiteY14" fmla="*/ 2042160 h 4053840"/>
            <a:gd name="connsiteX15" fmla="*/ 6320790 w 7860030"/>
            <a:gd name="connsiteY15" fmla="*/ 1714500 h 4053840"/>
            <a:gd name="connsiteX16" fmla="*/ 6518910 w 7860030"/>
            <a:gd name="connsiteY16" fmla="*/ 1508760 h 4053840"/>
            <a:gd name="connsiteX17" fmla="*/ 6930390 w 7860030"/>
            <a:gd name="connsiteY17" fmla="*/ 1188720 h 4053840"/>
            <a:gd name="connsiteX18" fmla="*/ 7265670 w 7860030"/>
            <a:gd name="connsiteY18" fmla="*/ 914400 h 4053840"/>
            <a:gd name="connsiteX19" fmla="*/ 7376160 w 7860030"/>
            <a:gd name="connsiteY19" fmla="*/ 811530 h 4053840"/>
            <a:gd name="connsiteX20" fmla="*/ 7860030 w 7860030"/>
            <a:gd name="connsiteY20" fmla="*/ 0 h 4053840"/>
            <a:gd name="connsiteX21" fmla="*/ 7860030 w 7860030"/>
            <a:gd name="connsiteY21" fmla="*/ 4053840 h 4053840"/>
            <a:gd name="connsiteX22" fmla="*/ 0 w 7860030"/>
            <a:gd name="connsiteY22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3051810 w 7860030"/>
            <a:gd name="connsiteY3" fmla="*/ 3032760 h 4053840"/>
            <a:gd name="connsiteX4" fmla="*/ 3307080 w 7860030"/>
            <a:gd name="connsiteY4" fmla="*/ 3211830 h 4053840"/>
            <a:gd name="connsiteX5" fmla="*/ 3509010 w 7860030"/>
            <a:gd name="connsiteY5" fmla="*/ 3299460 h 4053840"/>
            <a:gd name="connsiteX6" fmla="*/ 3775710 w 7860030"/>
            <a:gd name="connsiteY6" fmla="*/ 3337560 h 4053840"/>
            <a:gd name="connsiteX7" fmla="*/ 4080510 w 7860030"/>
            <a:gd name="connsiteY7" fmla="*/ 3337560 h 4053840"/>
            <a:gd name="connsiteX8" fmla="*/ 4484370 w 7860030"/>
            <a:gd name="connsiteY8" fmla="*/ 3261360 h 4053840"/>
            <a:gd name="connsiteX9" fmla="*/ 4812030 w 7860030"/>
            <a:gd name="connsiteY9" fmla="*/ 3154680 h 4053840"/>
            <a:gd name="connsiteX10" fmla="*/ 5010150 w 7860030"/>
            <a:gd name="connsiteY10" fmla="*/ 3048000 h 4053840"/>
            <a:gd name="connsiteX11" fmla="*/ 5452110 w 7860030"/>
            <a:gd name="connsiteY11" fmla="*/ 2712720 h 4053840"/>
            <a:gd name="connsiteX12" fmla="*/ 5859780 w 7860030"/>
            <a:gd name="connsiteY12" fmla="*/ 2354580 h 4053840"/>
            <a:gd name="connsiteX13" fmla="*/ 6107430 w 7860030"/>
            <a:gd name="connsiteY13" fmla="*/ 2042160 h 4053840"/>
            <a:gd name="connsiteX14" fmla="*/ 6320790 w 7860030"/>
            <a:gd name="connsiteY14" fmla="*/ 1714500 h 4053840"/>
            <a:gd name="connsiteX15" fmla="*/ 6518910 w 7860030"/>
            <a:gd name="connsiteY15" fmla="*/ 1508760 h 4053840"/>
            <a:gd name="connsiteX16" fmla="*/ 6930390 w 7860030"/>
            <a:gd name="connsiteY16" fmla="*/ 1188720 h 4053840"/>
            <a:gd name="connsiteX17" fmla="*/ 7265670 w 7860030"/>
            <a:gd name="connsiteY17" fmla="*/ 914400 h 4053840"/>
            <a:gd name="connsiteX18" fmla="*/ 7376160 w 7860030"/>
            <a:gd name="connsiteY18" fmla="*/ 811530 h 4053840"/>
            <a:gd name="connsiteX19" fmla="*/ 7860030 w 7860030"/>
            <a:gd name="connsiteY19" fmla="*/ 0 h 4053840"/>
            <a:gd name="connsiteX20" fmla="*/ 7860030 w 7860030"/>
            <a:gd name="connsiteY20" fmla="*/ 4053840 h 4053840"/>
            <a:gd name="connsiteX21" fmla="*/ 0 w 7860030"/>
            <a:gd name="connsiteY21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3307080 w 7860030"/>
            <a:gd name="connsiteY3" fmla="*/ 3211830 h 4053840"/>
            <a:gd name="connsiteX4" fmla="*/ 3509010 w 7860030"/>
            <a:gd name="connsiteY4" fmla="*/ 3299460 h 4053840"/>
            <a:gd name="connsiteX5" fmla="*/ 3775710 w 7860030"/>
            <a:gd name="connsiteY5" fmla="*/ 3337560 h 4053840"/>
            <a:gd name="connsiteX6" fmla="*/ 4080510 w 7860030"/>
            <a:gd name="connsiteY6" fmla="*/ 3337560 h 4053840"/>
            <a:gd name="connsiteX7" fmla="*/ 4484370 w 7860030"/>
            <a:gd name="connsiteY7" fmla="*/ 3261360 h 4053840"/>
            <a:gd name="connsiteX8" fmla="*/ 4812030 w 7860030"/>
            <a:gd name="connsiteY8" fmla="*/ 3154680 h 4053840"/>
            <a:gd name="connsiteX9" fmla="*/ 5010150 w 7860030"/>
            <a:gd name="connsiteY9" fmla="*/ 3048000 h 4053840"/>
            <a:gd name="connsiteX10" fmla="*/ 5452110 w 7860030"/>
            <a:gd name="connsiteY10" fmla="*/ 2712720 h 4053840"/>
            <a:gd name="connsiteX11" fmla="*/ 5859780 w 7860030"/>
            <a:gd name="connsiteY11" fmla="*/ 2354580 h 4053840"/>
            <a:gd name="connsiteX12" fmla="*/ 6107430 w 7860030"/>
            <a:gd name="connsiteY12" fmla="*/ 2042160 h 4053840"/>
            <a:gd name="connsiteX13" fmla="*/ 6320790 w 7860030"/>
            <a:gd name="connsiteY13" fmla="*/ 1714500 h 4053840"/>
            <a:gd name="connsiteX14" fmla="*/ 6518910 w 7860030"/>
            <a:gd name="connsiteY14" fmla="*/ 1508760 h 4053840"/>
            <a:gd name="connsiteX15" fmla="*/ 6930390 w 7860030"/>
            <a:gd name="connsiteY15" fmla="*/ 1188720 h 4053840"/>
            <a:gd name="connsiteX16" fmla="*/ 7265670 w 7860030"/>
            <a:gd name="connsiteY16" fmla="*/ 914400 h 4053840"/>
            <a:gd name="connsiteX17" fmla="*/ 7376160 w 7860030"/>
            <a:gd name="connsiteY17" fmla="*/ 811530 h 4053840"/>
            <a:gd name="connsiteX18" fmla="*/ 7860030 w 7860030"/>
            <a:gd name="connsiteY18" fmla="*/ 0 h 4053840"/>
            <a:gd name="connsiteX19" fmla="*/ 7860030 w 7860030"/>
            <a:gd name="connsiteY19" fmla="*/ 4053840 h 4053840"/>
            <a:gd name="connsiteX20" fmla="*/ 0 w 7860030"/>
            <a:gd name="connsiteY20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3509010 w 7860030"/>
            <a:gd name="connsiteY3" fmla="*/ 3299460 h 4053840"/>
            <a:gd name="connsiteX4" fmla="*/ 3775710 w 7860030"/>
            <a:gd name="connsiteY4" fmla="*/ 3337560 h 4053840"/>
            <a:gd name="connsiteX5" fmla="*/ 4080510 w 7860030"/>
            <a:gd name="connsiteY5" fmla="*/ 3337560 h 4053840"/>
            <a:gd name="connsiteX6" fmla="*/ 4484370 w 7860030"/>
            <a:gd name="connsiteY6" fmla="*/ 3261360 h 4053840"/>
            <a:gd name="connsiteX7" fmla="*/ 4812030 w 7860030"/>
            <a:gd name="connsiteY7" fmla="*/ 3154680 h 4053840"/>
            <a:gd name="connsiteX8" fmla="*/ 5010150 w 7860030"/>
            <a:gd name="connsiteY8" fmla="*/ 3048000 h 4053840"/>
            <a:gd name="connsiteX9" fmla="*/ 5452110 w 7860030"/>
            <a:gd name="connsiteY9" fmla="*/ 2712720 h 4053840"/>
            <a:gd name="connsiteX10" fmla="*/ 5859780 w 7860030"/>
            <a:gd name="connsiteY10" fmla="*/ 2354580 h 4053840"/>
            <a:gd name="connsiteX11" fmla="*/ 6107430 w 7860030"/>
            <a:gd name="connsiteY11" fmla="*/ 2042160 h 4053840"/>
            <a:gd name="connsiteX12" fmla="*/ 6320790 w 7860030"/>
            <a:gd name="connsiteY12" fmla="*/ 1714500 h 4053840"/>
            <a:gd name="connsiteX13" fmla="*/ 6518910 w 7860030"/>
            <a:gd name="connsiteY13" fmla="*/ 1508760 h 4053840"/>
            <a:gd name="connsiteX14" fmla="*/ 6930390 w 7860030"/>
            <a:gd name="connsiteY14" fmla="*/ 1188720 h 4053840"/>
            <a:gd name="connsiteX15" fmla="*/ 7265670 w 7860030"/>
            <a:gd name="connsiteY15" fmla="*/ 914400 h 4053840"/>
            <a:gd name="connsiteX16" fmla="*/ 7376160 w 7860030"/>
            <a:gd name="connsiteY16" fmla="*/ 811530 h 4053840"/>
            <a:gd name="connsiteX17" fmla="*/ 7860030 w 7860030"/>
            <a:gd name="connsiteY17" fmla="*/ 0 h 4053840"/>
            <a:gd name="connsiteX18" fmla="*/ 7860030 w 7860030"/>
            <a:gd name="connsiteY18" fmla="*/ 4053840 h 4053840"/>
            <a:gd name="connsiteX19" fmla="*/ 0 w 7860030"/>
            <a:gd name="connsiteY19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3775710 w 7860030"/>
            <a:gd name="connsiteY3" fmla="*/ 3337560 h 4053840"/>
            <a:gd name="connsiteX4" fmla="*/ 4080510 w 7860030"/>
            <a:gd name="connsiteY4" fmla="*/ 3337560 h 4053840"/>
            <a:gd name="connsiteX5" fmla="*/ 4484370 w 7860030"/>
            <a:gd name="connsiteY5" fmla="*/ 3261360 h 4053840"/>
            <a:gd name="connsiteX6" fmla="*/ 4812030 w 7860030"/>
            <a:gd name="connsiteY6" fmla="*/ 3154680 h 4053840"/>
            <a:gd name="connsiteX7" fmla="*/ 5010150 w 7860030"/>
            <a:gd name="connsiteY7" fmla="*/ 3048000 h 4053840"/>
            <a:gd name="connsiteX8" fmla="*/ 5452110 w 7860030"/>
            <a:gd name="connsiteY8" fmla="*/ 2712720 h 4053840"/>
            <a:gd name="connsiteX9" fmla="*/ 5859780 w 7860030"/>
            <a:gd name="connsiteY9" fmla="*/ 2354580 h 4053840"/>
            <a:gd name="connsiteX10" fmla="*/ 6107430 w 7860030"/>
            <a:gd name="connsiteY10" fmla="*/ 2042160 h 4053840"/>
            <a:gd name="connsiteX11" fmla="*/ 6320790 w 7860030"/>
            <a:gd name="connsiteY11" fmla="*/ 1714500 h 4053840"/>
            <a:gd name="connsiteX12" fmla="*/ 6518910 w 7860030"/>
            <a:gd name="connsiteY12" fmla="*/ 1508760 h 4053840"/>
            <a:gd name="connsiteX13" fmla="*/ 6930390 w 7860030"/>
            <a:gd name="connsiteY13" fmla="*/ 1188720 h 4053840"/>
            <a:gd name="connsiteX14" fmla="*/ 7265670 w 7860030"/>
            <a:gd name="connsiteY14" fmla="*/ 914400 h 4053840"/>
            <a:gd name="connsiteX15" fmla="*/ 7376160 w 7860030"/>
            <a:gd name="connsiteY15" fmla="*/ 811530 h 4053840"/>
            <a:gd name="connsiteX16" fmla="*/ 7860030 w 7860030"/>
            <a:gd name="connsiteY16" fmla="*/ 0 h 4053840"/>
            <a:gd name="connsiteX17" fmla="*/ 7860030 w 7860030"/>
            <a:gd name="connsiteY17" fmla="*/ 4053840 h 4053840"/>
            <a:gd name="connsiteX18" fmla="*/ 0 w 7860030"/>
            <a:gd name="connsiteY18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4080510 w 7860030"/>
            <a:gd name="connsiteY3" fmla="*/ 3337560 h 4053840"/>
            <a:gd name="connsiteX4" fmla="*/ 4484370 w 7860030"/>
            <a:gd name="connsiteY4" fmla="*/ 3261360 h 4053840"/>
            <a:gd name="connsiteX5" fmla="*/ 4812030 w 7860030"/>
            <a:gd name="connsiteY5" fmla="*/ 3154680 h 4053840"/>
            <a:gd name="connsiteX6" fmla="*/ 5010150 w 7860030"/>
            <a:gd name="connsiteY6" fmla="*/ 3048000 h 4053840"/>
            <a:gd name="connsiteX7" fmla="*/ 5452110 w 7860030"/>
            <a:gd name="connsiteY7" fmla="*/ 2712720 h 4053840"/>
            <a:gd name="connsiteX8" fmla="*/ 5859780 w 7860030"/>
            <a:gd name="connsiteY8" fmla="*/ 2354580 h 4053840"/>
            <a:gd name="connsiteX9" fmla="*/ 6107430 w 7860030"/>
            <a:gd name="connsiteY9" fmla="*/ 2042160 h 4053840"/>
            <a:gd name="connsiteX10" fmla="*/ 6320790 w 7860030"/>
            <a:gd name="connsiteY10" fmla="*/ 1714500 h 4053840"/>
            <a:gd name="connsiteX11" fmla="*/ 6518910 w 7860030"/>
            <a:gd name="connsiteY11" fmla="*/ 1508760 h 4053840"/>
            <a:gd name="connsiteX12" fmla="*/ 6930390 w 7860030"/>
            <a:gd name="connsiteY12" fmla="*/ 1188720 h 4053840"/>
            <a:gd name="connsiteX13" fmla="*/ 7265670 w 7860030"/>
            <a:gd name="connsiteY13" fmla="*/ 914400 h 4053840"/>
            <a:gd name="connsiteX14" fmla="*/ 7376160 w 7860030"/>
            <a:gd name="connsiteY14" fmla="*/ 811530 h 4053840"/>
            <a:gd name="connsiteX15" fmla="*/ 7860030 w 7860030"/>
            <a:gd name="connsiteY15" fmla="*/ 0 h 4053840"/>
            <a:gd name="connsiteX16" fmla="*/ 7860030 w 7860030"/>
            <a:gd name="connsiteY16" fmla="*/ 4053840 h 4053840"/>
            <a:gd name="connsiteX17" fmla="*/ 0 w 7860030"/>
            <a:gd name="connsiteY17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4484370 w 7860030"/>
            <a:gd name="connsiteY3" fmla="*/ 3261360 h 4053840"/>
            <a:gd name="connsiteX4" fmla="*/ 4812030 w 7860030"/>
            <a:gd name="connsiteY4" fmla="*/ 3154680 h 4053840"/>
            <a:gd name="connsiteX5" fmla="*/ 5010150 w 7860030"/>
            <a:gd name="connsiteY5" fmla="*/ 3048000 h 4053840"/>
            <a:gd name="connsiteX6" fmla="*/ 5452110 w 7860030"/>
            <a:gd name="connsiteY6" fmla="*/ 2712720 h 4053840"/>
            <a:gd name="connsiteX7" fmla="*/ 5859780 w 7860030"/>
            <a:gd name="connsiteY7" fmla="*/ 2354580 h 4053840"/>
            <a:gd name="connsiteX8" fmla="*/ 6107430 w 7860030"/>
            <a:gd name="connsiteY8" fmla="*/ 2042160 h 4053840"/>
            <a:gd name="connsiteX9" fmla="*/ 6320790 w 7860030"/>
            <a:gd name="connsiteY9" fmla="*/ 1714500 h 4053840"/>
            <a:gd name="connsiteX10" fmla="*/ 6518910 w 7860030"/>
            <a:gd name="connsiteY10" fmla="*/ 1508760 h 4053840"/>
            <a:gd name="connsiteX11" fmla="*/ 6930390 w 7860030"/>
            <a:gd name="connsiteY11" fmla="*/ 1188720 h 4053840"/>
            <a:gd name="connsiteX12" fmla="*/ 7265670 w 7860030"/>
            <a:gd name="connsiteY12" fmla="*/ 914400 h 4053840"/>
            <a:gd name="connsiteX13" fmla="*/ 7376160 w 7860030"/>
            <a:gd name="connsiteY13" fmla="*/ 811530 h 4053840"/>
            <a:gd name="connsiteX14" fmla="*/ 7860030 w 7860030"/>
            <a:gd name="connsiteY14" fmla="*/ 0 h 4053840"/>
            <a:gd name="connsiteX15" fmla="*/ 7860030 w 7860030"/>
            <a:gd name="connsiteY15" fmla="*/ 4053840 h 4053840"/>
            <a:gd name="connsiteX16" fmla="*/ 0 w 7860030"/>
            <a:gd name="connsiteY16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4812030 w 7860030"/>
            <a:gd name="connsiteY3" fmla="*/ 3154680 h 4053840"/>
            <a:gd name="connsiteX4" fmla="*/ 5010150 w 7860030"/>
            <a:gd name="connsiteY4" fmla="*/ 3048000 h 4053840"/>
            <a:gd name="connsiteX5" fmla="*/ 5452110 w 7860030"/>
            <a:gd name="connsiteY5" fmla="*/ 2712720 h 4053840"/>
            <a:gd name="connsiteX6" fmla="*/ 5859780 w 7860030"/>
            <a:gd name="connsiteY6" fmla="*/ 2354580 h 4053840"/>
            <a:gd name="connsiteX7" fmla="*/ 6107430 w 7860030"/>
            <a:gd name="connsiteY7" fmla="*/ 2042160 h 4053840"/>
            <a:gd name="connsiteX8" fmla="*/ 6320790 w 7860030"/>
            <a:gd name="connsiteY8" fmla="*/ 1714500 h 4053840"/>
            <a:gd name="connsiteX9" fmla="*/ 6518910 w 7860030"/>
            <a:gd name="connsiteY9" fmla="*/ 1508760 h 4053840"/>
            <a:gd name="connsiteX10" fmla="*/ 6930390 w 7860030"/>
            <a:gd name="connsiteY10" fmla="*/ 1188720 h 4053840"/>
            <a:gd name="connsiteX11" fmla="*/ 7265670 w 7860030"/>
            <a:gd name="connsiteY11" fmla="*/ 914400 h 4053840"/>
            <a:gd name="connsiteX12" fmla="*/ 7376160 w 7860030"/>
            <a:gd name="connsiteY12" fmla="*/ 811530 h 4053840"/>
            <a:gd name="connsiteX13" fmla="*/ 7860030 w 7860030"/>
            <a:gd name="connsiteY13" fmla="*/ 0 h 4053840"/>
            <a:gd name="connsiteX14" fmla="*/ 7860030 w 7860030"/>
            <a:gd name="connsiteY14" fmla="*/ 4053840 h 4053840"/>
            <a:gd name="connsiteX15" fmla="*/ 0 w 7860030"/>
            <a:gd name="connsiteY15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010150 w 7860030"/>
            <a:gd name="connsiteY3" fmla="*/ 3048000 h 4053840"/>
            <a:gd name="connsiteX4" fmla="*/ 5452110 w 7860030"/>
            <a:gd name="connsiteY4" fmla="*/ 2712720 h 4053840"/>
            <a:gd name="connsiteX5" fmla="*/ 5859780 w 7860030"/>
            <a:gd name="connsiteY5" fmla="*/ 2354580 h 4053840"/>
            <a:gd name="connsiteX6" fmla="*/ 6107430 w 7860030"/>
            <a:gd name="connsiteY6" fmla="*/ 2042160 h 4053840"/>
            <a:gd name="connsiteX7" fmla="*/ 6320790 w 7860030"/>
            <a:gd name="connsiteY7" fmla="*/ 1714500 h 4053840"/>
            <a:gd name="connsiteX8" fmla="*/ 6518910 w 7860030"/>
            <a:gd name="connsiteY8" fmla="*/ 1508760 h 4053840"/>
            <a:gd name="connsiteX9" fmla="*/ 6930390 w 7860030"/>
            <a:gd name="connsiteY9" fmla="*/ 1188720 h 4053840"/>
            <a:gd name="connsiteX10" fmla="*/ 7265670 w 7860030"/>
            <a:gd name="connsiteY10" fmla="*/ 914400 h 4053840"/>
            <a:gd name="connsiteX11" fmla="*/ 7376160 w 7860030"/>
            <a:gd name="connsiteY11" fmla="*/ 811530 h 4053840"/>
            <a:gd name="connsiteX12" fmla="*/ 7860030 w 7860030"/>
            <a:gd name="connsiteY12" fmla="*/ 0 h 4053840"/>
            <a:gd name="connsiteX13" fmla="*/ 7860030 w 7860030"/>
            <a:gd name="connsiteY13" fmla="*/ 4053840 h 4053840"/>
            <a:gd name="connsiteX14" fmla="*/ 0 w 7860030"/>
            <a:gd name="connsiteY14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452110 w 7860030"/>
            <a:gd name="connsiteY3" fmla="*/ 2712720 h 4053840"/>
            <a:gd name="connsiteX4" fmla="*/ 5859780 w 7860030"/>
            <a:gd name="connsiteY4" fmla="*/ 2354580 h 4053840"/>
            <a:gd name="connsiteX5" fmla="*/ 6107430 w 7860030"/>
            <a:gd name="connsiteY5" fmla="*/ 2042160 h 4053840"/>
            <a:gd name="connsiteX6" fmla="*/ 6320790 w 7860030"/>
            <a:gd name="connsiteY6" fmla="*/ 1714500 h 4053840"/>
            <a:gd name="connsiteX7" fmla="*/ 6518910 w 7860030"/>
            <a:gd name="connsiteY7" fmla="*/ 1508760 h 4053840"/>
            <a:gd name="connsiteX8" fmla="*/ 6930390 w 7860030"/>
            <a:gd name="connsiteY8" fmla="*/ 1188720 h 4053840"/>
            <a:gd name="connsiteX9" fmla="*/ 7265670 w 7860030"/>
            <a:gd name="connsiteY9" fmla="*/ 914400 h 4053840"/>
            <a:gd name="connsiteX10" fmla="*/ 7376160 w 7860030"/>
            <a:gd name="connsiteY10" fmla="*/ 811530 h 4053840"/>
            <a:gd name="connsiteX11" fmla="*/ 7860030 w 7860030"/>
            <a:gd name="connsiteY11" fmla="*/ 0 h 4053840"/>
            <a:gd name="connsiteX12" fmla="*/ 7860030 w 7860030"/>
            <a:gd name="connsiteY12" fmla="*/ 4053840 h 4053840"/>
            <a:gd name="connsiteX13" fmla="*/ 0 w 7860030"/>
            <a:gd name="connsiteY13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859780 w 7860030"/>
            <a:gd name="connsiteY3" fmla="*/ 2354580 h 4053840"/>
            <a:gd name="connsiteX4" fmla="*/ 6107430 w 7860030"/>
            <a:gd name="connsiteY4" fmla="*/ 2042160 h 4053840"/>
            <a:gd name="connsiteX5" fmla="*/ 6320790 w 7860030"/>
            <a:gd name="connsiteY5" fmla="*/ 1714500 h 4053840"/>
            <a:gd name="connsiteX6" fmla="*/ 6518910 w 7860030"/>
            <a:gd name="connsiteY6" fmla="*/ 1508760 h 4053840"/>
            <a:gd name="connsiteX7" fmla="*/ 6930390 w 7860030"/>
            <a:gd name="connsiteY7" fmla="*/ 1188720 h 4053840"/>
            <a:gd name="connsiteX8" fmla="*/ 7265670 w 7860030"/>
            <a:gd name="connsiteY8" fmla="*/ 914400 h 4053840"/>
            <a:gd name="connsiteX9" fmla="*/ 7376160 w 7860030"/>
            <a:gd name="connsiteY9" fmla="*/ 811530 h 4053840"/>
            <a:gd name="connsiteX10" fmla="*/ 7860030 w 7860030"/>
            <a:gd name="connsiteY10" fmla="*/ 0 h 4053840"/>
            <a:gd name="connsiteX11" fmla="*/ 7860030 w 7860030"/>
            <a:gd name="connsiteY11" fmla="*/ 4053840 h 4053840"/>
            <a:gd name="connsiteX12" fmla="*/ 0 w 7860030"/>
            <a:gd name="connsiteY12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859780 w 7860030"/>
            <a:gd name="connsiteY3" fmla="*/ 2354580 h 4053840"/>
            <a:gd name="connsiteX4" fmla="*/ 6320790 w 7860030"/>
            <a:gd name="connsiteY4" fmla="*/ 1714500 h 4053840"/>
            <a:gd name="connsiteX5" fmla="*/ 6518910 w 7860030"/>
            <a:gd name="connsiteY5" fmla="*/ 1508760 h 4053840"/>
            <a:gd name="connsiteX6" fmla="*/ 6930390 w 7860030"/>
            <a:gd name="connsiteY6" fmla="*/ 1188720 h 4053840"/>
            <a:gd name="connsiteX7" fmla="*/ 7265670 w 7860030"/>
            <a:gd name="connsiteY7" fmla="*/ 914400 h 4053840"/>
            <a:gd name="connsiteX8" fmla="*/ 7376160 w 7860030"/>
            <a:gd name="connsiteY8" fmla="*/ 811530 h 4053840"/>
            <a:gd name="connsiteX9" fmla="*/ 7860030 w 7860030"/>
            <a:gd name="connsiteY9" fmla="*/ 0 h 4053840"/>
            <a:gd name="connsiteX10" fmla="*/ 7860030 w 7860030"/>
            <a:gd name="connsiteY10" fmla="*/ 4053840 h 4053840"/>
            <a:gd name="connsiteX11" fmla="*/ 0 w 7860030"/>
            <a:gd name="connsiteY11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859780 w 7860030"/>
            <a:gd name="connsiteY3" fmla="*/ 2354580 h 4053840"/>
            <a:gd name="connsiteX4" fmla="*/ 6518910 w 7860030"/>
            <a:gd name="connsiteY4" fmla="*/ 1508760 h 4053840"/>
            <a:gd name="connsiteX5" fmla="*/ 6930390 w 7860030"/>
            <a:gd name="connsiteY5" fmla="*/ 1188720 h 4053840"/>
            <a:gd name="connsiteX6" fmla="*/ 7265670 w 7860030"/>
            <a:gd name="connsiteY6" fmla="*/ 914400 h 4053840"/>
            <a:gd name="connsiteX7" fmla="*/ 7376160 w 7860030"/>
            <a:gd name="connsiteY7" fmla="*/ 811530 h 4053840"/>
            <a:gd name="connsiteX8" fmla="*/ 7860030 w 7860030"/>
            <a:gd name="connsiteY8" fmla="*/ 0 h 4053840"/>
            <a:gd name="connsiteX9" fmla="*/ 7860030 w 7860030"/>
            <a:gd name="connsiteY9" fmla="*/ 4053840 h 4053840"/>
            <a:gd name="connsiteX10" fmla="*/ 0 w 7860030"/>
            <a:gd name="connsiteY10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859780 w 7860030"/>
            <a:gd name="connsiteY3" fmla="*/ 2354580 h 4053840"/>
            <a:gd name="connsiteX4" fmla="*/ 6930390 w 7860030"/>
            <a:gd name="connsiteY4" fmla="*/ 1188720 h 4053840"/>
            <a:gd name="connsiteX5" fmla="*/ 7265670 w 7860030"/>
            <a:gd name="connsiteY5" fmla="*/ 914400 h 4053840"/>
            <a:gd name="connsiteX6" fmla="*/ 7376160 w 7860030"/>
            <a:gd name="connsiteY6" fmla="*/ 811530 h 4053840"/>
            <a:gd name="connsiteX7" fmla="*/ 7860030 w 7860030"/>
            <a:gd name="connsiteY7" fmla="*/ 0 h 4053840"/>
            <a:gd name="connsiteX8" fmla="*/ 7860030 w 7860030"/>
            <a:gd name="connsiteY8" fmla="*/ 4053840 h 4053840"/>
            <a:gd name="connsiteX9" fmla="*/ 0 w 7860030"/>
            <a:gd name="connsiteY9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859780 w 7860030"/>
            <a:gd name="connsiteY3" fmla="*/ 2354580 h 4053840"/>
            <a:gd name="connsiteX4" fmla="*/ 6930390 w 7860030"/>
            <a:gd name="connsiteY4" fmla="*/ 1188720 h 4053840"/>
            <a:gd name="connsiteX5" fmla="*/ 7376160 w 7860030"/>
            <a:gd name="connsiteY5" fmla="*/ 811530 h 4053840"/>
            <a:gd name="connsiteX6" fmla="*/ 7860030 w 7860030"/>
            <a:gd name="connsiteY6" fmla="*/ 0 h 4053840"/>
            <a:gd name="connsiteX7" fmla="*/ 7860030 w 7860030"/>
            <a:gd name="connsiteY7" fmla="*/ 4053840 h 4053840"/>
            <a:gd name="connsiteX8" fmla="*/ 0 w 7860030"/>
            <a:gd name="connsiteY8" fmla="*/ 4050030 h 4053840"/>
            <a:gd name="connsiteX0" fmla="*/ 0 w 7860030"/>
            <a:gd name="connsiteY0" fmla="*/ 4050030 h 4053840"/>
            <a:gd name="connsiteX1" fmla="*/ 0 w 7860030"/>
            <a:gd name="connsiteY1" fmla="*/ 2636520 h 4053840"/>
            <a:gd name="connsiteX2" fmla="*/ 2800350 w 7860030"/>
            <a:gd name="connsiteY2" fmla="*/ 2807970 h 4053840"/>
            <a:gd name="connsiteX3" fmla="*/ 5859780 w 7860030"/>
            <a:gd name="connsiteY3" fmla="*/ 2354580 h 4053840"/>
            <a:gd name="connsiteX4" fmla="*/ 6930390 w 7860030"/>
            <a:gd name="connsiteY4" fmla="*/ 1188720 h 4053840"/>
            <a:gd name="connsiteX5" fmla="*/ 7860030 w 7860030"/>
            <a:gd name="connsiteY5" fmla="*/ 0 h 4053840"/>
            <a:gd name="connsiteX6" fmla="*/ 7860030 w 7860030"/>
            <a:gd name="connsiteY6" fmla="*/ 4053840 h 4053840"/>
            <a:gd name="connsiteX7" fmla="*/ 0 w 786003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2815590 w 7875270"/>
            <a:gd name="connsiteY2" fmla="*/ 2807970 h 4053840"/>
            <a:gd name="connsiteX3" fmla="*/ 5875020 w 7875270"/>
            <a:gd name="connsiteY3" fmla="*/ 2354580 h 4053840"/>
            <a:gd name="connsiteX4" fmla="*/ 6945630 w 7875270"/>
            <a:gd name="connsiteY4" fmla="*/ 1188720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5875020 w 7875270"/>
            <a:gd name="connsiteY3" fmla="*/ 2354580 h 4053840"/>
            <a:gd name="connsiteX4" fmla="*/ 6945630 w 7875270"/>
            <a:gd name="connsiteY4" fmla="*/ 1188720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6945630 w 7875270"/>
            <a:gd name="connsiteY4" fmla="*/ 1188720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04708 w 7875270"/>
            <a:gd name="connsiteY4" fmla="*/ 8534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6019799 w 7875270"/>
            <a:gd name="connsiteY3" fmla="*/ 26212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2345 w 7875270"/>
            <a:gd name="connsiteY2" fmla="*/ 3067049 h 4053840"/>
            <a:gd name="connsiteX3" fmla="*/ 5996939 w 7875270"/>
            <a:gd name="connsiteY3" fmla="*/ 25069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9965 w 7875270"/>
            <a:gd name="connsiteY2" fmla="*/ 3021329 h 4053840"/>
            <a:gd name="connsiteX3" fmla="*/ 5996939 w 7875270"/>
            <a:gd name="connsiteY3" fmla="*/ 2506979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9965 w 7875270"/>
            <a:gd name="connsiteY2" fmla="*/ 3021329 h 4053840"/>
            <a:gd name="connsiteX3" fmla="*/ 6111239 w 7875270"/>
            <a:gd name="connsiteY3" fmla="*/ 2377440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15240 w 7875270"/>
            <a:gd name="connsiteY0" fmla="*/ 4050030 h 4053840"/>
            <a:gd name="connsiteX1" fmla="*/ 0 w 7875270"/>
            <a:gd name="connsiteY1" fmla="*/ 3337558 h 4053840"/>
            <a:gd name="connsiteX2" fmla="*/ 3569965 w 7875270"/>
            <a:gd name="connsiteY2" fmla="*/ 3021329 h 4053840"/>
            <a:gd name="connsiteX3" fmla="*/ 6111239 w 7875270"/>
            <a:gd name="connsiteY3" fmla="*/ 2377440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15240 w 7875270"/>
            <a:gd name="connsiteY7" fmla="*/ 4050030 h 4053840"/>
            <a:gd name="connsiteX0" fmla="*/ 22860 w 7875270"/>
            <a:gd name="connsiteY0" fmla="*/ 4042410 h 4053840"/>
            <a:gd name="connsiteX1" fmla="*/ 0 w 7875270"/>
            <a:gd name="connsiteY1" fmla="*/ 3337558 h 4053840"/>
            <a:gd name="connsiteX2" fmla="*/ 3569965 w 7875270"/>
            <a:gd name="connsiteY2" fmla="*/ 3021329 h 4053840"/>
            <a:gd name="connsiteX3" fmla="*/ 6111239 w 7875270"/>
            <a:gd name="connsiteY3" fmla="*/ 2377440 h 4053840"/>
            <a:gd name="connsiteX4" fmla="*/ 7273288 w 7875270"/>
            <a:gd name="connsiteY4" fmla="*/ 662942 h 4053840"/>
            <a:gd name="connsiteX5" fmla="*/ 7875270 w 7875270"/>
            <a:gd name="connsiteY5" fmla="*/ 0 h 4053840"/>
            <a:gd name="connsiteX6" fmla="*/ 7875270 w 7875270"/>
            <a:gd name="connsiteY6" fmla="*/ 4053840 h 4053840"/>
            <a:gd name="connsiteX7" fmla="*/ 22860 w 7875270"/>
            <a:gd name="connsiteY7" fmla="*/ 4042410 h 4053840"/>
            <a:gd name="connsiteX0" fmla="*/ 0 w 7852410"/>
            <a:gd name="connsiteY0" fmla="*/ 4042410 h 4053840"/>
            <a:gd name="connsiteX1" fmla="*/ 7620 w 7852410"/>
            <a:gd name="connsiteY1" fmla="*/ 3337558 h 4053840"/>
            <a:gd name="connsiteX2" fmla="*/ 3547105 w 7852410"/>
            <a:gd name="connsiteY2" fmla="*/ 3021329 h 4053840"/>
            <a:gd name="connsiteX3" fmla="*/ 6088379 w 7852410"/>
            <a:gd name="connsiteY3" fmla="*/ 2377440 h 4053840"/>
            <a:gd name="connsiteX4" fmla="*/ 7250428 w 7852410"/>
            <a:gd name="connsiteY4" fmla="*/ 662942 h 4053840"/>
            <a:gd name="connsiteX5" fmla="*/ 7852410 w 7852410"/>
            <a:gd name="connsiteY5" fmla="*/ 0 h 4053840"/>
            <a:gd name="connsiteX6" fmla="*/ 7852410 w 7852410"/>
            <a:gd name="connsiteY6" fmla="*/ 4053840 h 4053840"/>
            <a:gd name="connsiteX7" fmla="*/ 0 w 7852410"/>
            <a:gd name="connsiteY7" fmla="*/ 4042410 h 4053840"/>
            <a:gd name="connsiteX0" fmla="*/ 0 w 7852410"/>
            <a:gd name="connsiteY0" fmla="*/ 4042410 h 4042410"/>
            <a:gd name="connsiteX1" fmla="*/ 7620 w 7852410"/>
            <a:gd name="connsiteY1" fmla="*/ 3337558 h 4042410"/>
            <a:gd name="connsiteX2" fmla="*/ 3547105 w 7852410"/>
            <a:gd name="connsiteY2" fmla="*/ 3021329 h 4042410"/>
            <a:gd name="connsiteX3" fmla="*/ 6088379 w 7852410"/>
            <a:gd name="connsiteY3" fmla="*/ 2377440 h 4042410"/>
            <a:gd name="connsiteX4" fmla="*/ 7250428 w 7852410"/>
            <a:gd name="connsiteY4" fmla="*/ 662942 h 4042410"/>
            <a:gd name="connsiteX5" fmla="*/ 7852410 w 7852410"/>
            <a:gd name="connsiteY5" fmla="*/ 0 h 4042410"/>
            <a:gd name="connsiteX6" fmla="*/ 7837170 w 7852410"/>
            <a:gd name="connsiteY6" fmla="*/ 4030980 h 4042410"/>
            <a:gd name="connsiteX7" fmla="*/ 0 w 7852410"/>
            <a:gd name="connsiteY7" fmla="*/ 4042410 h 4042410"/>
            <a:gd name="connsiteX0" fmla="*/ 0 w 7837170"/>
            <a:gd name="connsiteY0" fmla="*/ 4042410 h 4042410"/>
            <a:gd name="connsiteX1" fmla="*/ 7620 w 7837170"/>
            <a:gd name="connsiteY1" fmla="*/ 3337558 h 4042410"/>
            <a:gd name="connsiteX2" fmla="*/ 3547105 w 7837170"/>
            <a:gd name="connsiteY2" fmla="*/ 3021329 h 4042410"/>
            <a:gd name="connsiteX3" fmla="*/ 6088379 w 7837170"/>
            <a:gd name="connsiteY3" fmla="*/ 2377440 h 4042410"/>
            <a:gd name="connsiteX4" fmla="*/ 7250428 w 7837170"/>
            <a:gd name="connsiteY4" fmla="*/ 662942 h 4042410"/>
            <a:gd name="connsiteX5" fmla="*/ 7821930 w 7837170"/>
            <a:gd name="connsiteY5" fmla="*/ 0 h 4042410"/>
            <a:gd name="connsiteX6" fmla="*/ 7837170 w 7837170"/>
            <a:gd name="connsiteY6" fmla="*/ 4030980 h 4042410"/>
            <a:gd name="connsiteX7" fmla="*/ 0 w 7837170"/>
            <a:gd name="connsiteY7" fmla="*/ 4042410 h 4042410"/>
            <a:gd name="connsiteX0" fmla="*/ 0 w 7837170"/>
            <a:gd name="connsiteY0" fmla="*/ 4042410 h 4042410"/>
            <a:gd name="connsiteX1" fmla="*/ 7620 w 7837170"/>
            <a:gd name="connsiteY1" fmla="*/ 3337558 h 4042410"/>
            <a:gd name="connsiteX2" fmla="*/ 3547105 w 7837170"/>
            <a:gd name="connsiteY2" fmla="*/ 3021329 h 4042410"/>
            <a:gd name="connsiteX3" fmla="*/ 6088379 w 7837170"/>
            <a:gd name="connsiteY3" fmla="*/ 2377440 h 4042410"/>
            <a:gd name="connsiteX4" fmla="*/ 7250428 w 7837170"/>
            <a:gd name="connsiteY4" fmla="*/ 662942 h 4042410"/>
            <a:gd name="connsiteX5" fmla="*/ 7776210 w 7837170"/>
            <a:gd name="connsiteY5" fmla="*/ 0 h 4042410"/>
            <a:gd name="connsiteX6" fmla="*/ 7837170 w 7837170"/>
            <a:gd name="connsiteY6" fmla="*/ 4030980 h 4042410"/>
            <a:gd name="connsiteX7" fmla="*/ 0 w 7837170"/>
            <a:gd name="connsiteY7" fmla="*/ 4042410 h 4042410"/>
            <a:gd name="connsiteX0" fmla="*/ 0 w 7837170"/>
            <a:gd name="connsiteY0" fmla="*/ 4042410 h 4042410"/>
            <a:gd name="connsiteX1" fmla="*/ 7620 w 7837170"/>
            <a:gd name="connsiteY1" fmla="*/ 3337558 h 4042410"/>
            <a:gd name="connsiteX2" fmla="*/ 3547105 w 7837170"/>
            <a:gd name="connsiteY2" fmla="*/ 3021329 h 4042410"/>
            <a:gd name="connsiteX3" fmla="*/ 6088379 w 7837170"/>
            <a:gd name="connsiteY3" fmla="*/ 2377440 h 4042410"/>
            <a:gd name="connsiteX4" fmla="*/ 7250428 w 7837170"/>
            <a:gd name="connsiteY4" fmla="*/ 662942 h 4042410"/>
            <a:gd name="connsiteX5" fmla="*/ 7829550 w 7837170"/>
            <a:gd name="connsiteY5" fmla="*/ 0 h 4042410"/>
            <a:gd name="connsiteX6" fmla="*/ 7837170 w 7837170"/>
            <a:gd name="connsiteY6" fmla="*/ 4030980 h 4042410"/>
            <a:gd name="connsiteX7" fmla="*/ 0 w 7837170"/>
            <a:gd name="connsiteY7" fmla="*/ 4042410 h 4042410"/>
            <a:gd name="connsiteX0" fmla="*/ 0 w 7852410"/>
            <a:gd name="connsiteY0" fmla="*/ 4050030 h 4050030"/>
            <a:gd name="connsiteX1" fmla="*/ 7620 w 7852410"/>
            <a:gd name="connsiteY1" fmla="*/ 3345178 h 4050030"/>
            <a:gd name="connsiteX2" fmla="*/ 3547105 w 7852410"/>
            <a:gd name="connsiteY2" fmla="*/ 3028949 h 4050030"/>
            <a:gd name="connsiteX3" fmla="*/ 6088379 w 7852410"/>
            <a:gd name="connsiteY3" fmla="*/ 2385060 h 4050030"/>
            <a:gd name="connsiteX4" fmla="*/ 7250428 w 7852410"/>
            <a:gd name="connsiteY4" fmla="*/ 670562 h 4050030"/>
            <a:gd name="connsiteX5" fmla="*/ 7852410 w 7852410"/>
            <a:gd name="connsiteY5" fmla="*/ 0 h 4050030"/>
            <a:gd name="connsiteX6" fmla="*/ 7837170 w 7852410"/>
            <a:gd name="connsiteY6" fmla="*/ 4038600 h 4050030"/>
            <a:gd name="connsiteX7" fmla="*/ 0 w 7852410"/>
            <a:gd name="connsiteY7" fmla="*/ 4050030 h 4050030"/>
            <a:gd name="connsiteX0" fmla="*/ 0 w 7867650"/>
            <a:gd name="connsiteY0" fmla="*/ 4050030 h 4050030"/>
            <a:gd name="connsiteX1" fmla="*/ 7620 w 7867650"/>
            <a:gd name="connsiteY1" fmla="*/ 3345178 h 4050030"/>
            <a:gd name="connsiteX2" fmla="*/ 3547105 w 7867650"/>
            <a:gd name="connsiteY2" fmla="*/ 3028949 h 4050030"/>
            <a:gd name="connsiteX3" fmla="*/ 6088379 w 7867650"/>
            <a:gd name="connsiteY3" fmla="*/ 2385060 h 4050030"/>
            <a:gd name="connsiteX4" fmla="*/ 7250428 w 7867650"/>
            <a:gd name="connsiteY4" fmla="*/ 670562 h 4050030"/>
            <a:gd name="connsiteX5" fmla="*/ 7852410 w 7867650"/>
            <a:gd name="connsiteY5" fmla="*/ 0 h 4050030"/>
            <a:gd name="connsiteX6" fmla="*/ 7867650 w 7867650"/>
            <a:gd name="connsiteY6" fmla="*/ 4046220 h 4050030"/>
            <a:gd name="connsiteX7" fmla="*/ 0 w 7867650"/>
            <a:gd name="connsiteY7" fmla="*/ 4050030 h 4050030"/>
            <a:gd name="connsiteX0" fmla="*/ 15240 w 7882890"/>
            <a:gd name="connsiteY0" fmla="*/ 4050030 h 4050030"/>
            <a:gd name="connsiteX1" fmla="*/ 0 w 7882890"/>
            <a:gd name="connsiteY1" fmla="*/ 3360418 h 4050030"/>
            <a:gd name="connsiteX2" fmla="*/ 3562345 w 7882890"/>
            <a:gd name="connsiteY2" fmla="*/ 3028949 h 4050030"/>
            <a:gd name="connsiteX3" fmla="*/ 6103619 w 7882890"/>
            <a:gd name="connsiteY3" fmla="*/ 2385060 h 4050030"/>
            <a:gd name="connsiteX4" fmla="*/ 7265668 w 7882890"/>
            <a:gd name="connsiteY4" fmla="*/ 670562 h 4050030"/>
            <a:gd name="connsiteX5" fmla="*/ 7867650 w 7882890"/>
            <a:gd name="connsiteY5" fmla="*/ 0 h 4050030"/>
            <a:gd name="connsiteX6" fmla="*/ 7882890 w 7882890"/>
            <a:gd name="connsiteY6" fmla="*/ 4046220 h 4050030"/>
            <a:gd name="connsiteX7" fmla="*/ 15240 w 7882890"/>
            <a:gd name="connsiteY7" fmla="*/ 4050030 h 4050030"/>
            <a:gd name="connsiteX0" fmla="*/ 15240 w 7882890"/>
            <a:gd name="connsiteY0" fmla="*/ 4050030 h 4050030"/>
            <a:gd name="connsiteX1" fmla="*/ 0 w 7882890"/>
            <a:gd name="connsiteY1" fmla="*/ 3375658 h 4050030"/>
            <a:gd name="connsiteX2" fmla="*/ 3562345 w 7882890"/>
            <a:gd name="connsiteY2" fmla="*/ 3028949 h 4050030"/>
            <a:gd name="connsiteX3" fmla="*/ 6103619 w 7882890"/>
            <a:gd name="connsiteY3" fmla="*/ 2385060 h 4050030"/>
            <a:gd name="connsiteX4" fmla="*/ 7265668 w 7882890"/>
            <a:gd name="connsiteY4" fmla="*/ 670562 h 4050030"/>
            <a:gd name="connsiteX5" fmla="*/ 7867650 w 7882890"/>
            <a:gd name="connsiteY5" fmla="*/ 0 h 4050030"/>
            <a:gd name="connsiteX6" fmla="*/ 7882890 w 7882890"/>
            <a:gd name="connsiteY6" fmla="*/ 4046220 h 4050030"/>
            <a:gd name="connsiteX7" fmla="*/ 15240 w 7882890"/>
            <a:gd name="connsiteY7" fmla="*/ 4050030 h 4050030"/>
            <a:gd name="connsiteX0" fmla="*/ 15240 w 7882890"/>
            <a:gd name="connsiteY0" fmla="*/ 4050030 h 4050030"/>
            <a:gd name="connsiteX1" fmla="*/ 0 w 7882890"/>
            <a:gd name="connsiteY1" fmla="*/ 3375658 h 4050030"/>
            <a:gd name="connsiteX2" fmla="*/ 3562345 w 7882890"/>
            <a:gd name="connsiteY2" fmla="*/ 3028949 h 4050030"/>
            <a:gd name="connsiteX3" fmla="*/ 6103619 w 7882890"/>
            <a:gd name="connsiteY3" fmla="*/ 2385060 h 4050030"/>
            <a:gd name="connsiteX4" fmla="*/ 7265668 w 7882890"/>
            <a:gd name="connsiteY4" fmla="*/ 670562 h 4050030"/>
            <a:gd name="connsiteX5" fmla="*/ 7867650 w 7882890"/>
            <a:gd name="connsiteY5" fmla="*/ 0 h 4050030"/>
            <a:gd name="connsiteX6" fmla="*/ 7882890 w 7882890"/>
            <a:gd name="connsiteY6" fmla="*/ 4046220 h 4050030"/>
            <a:gd name="connsiteX7" fmla="*/ 15240 w 7882890"/>
            <a:gd name="connsiteY7" fmla="*/ 4050030 h 4050030"/>
            <a:gd name="connsiteX0" fmla="*/ 15240 w 7882890"/>
            <a:gd name="connsiteY0" fmla="*/ 4050030 h 4050030"/>
            <a:gd name="connsiteX1" fmla="*/ 0 w 7882890"/>
            <a:gd name="connsiteY1" fmla="*/ 3375658 h 4050030"/>
            <a:gd name="connsiteX2" fmla="*/ 3562345 w 7882890"/>
            <a:gd name="connsiteY2" fmla="*/ 3028949 h 4050030"/>
            <a:gd name="connsiteX3" fmla="*/ 6103619 w 7882890"/>
            <a:gd name="connsiteY3" fmla="*/ 2385060 h 4050030"/>
            <a:gd name="connsiteX4" fmla="*/ 7265668 w 7882890"/>
            <a:gd name="connsiteY4" fmla="*/ 670562 h 4050030"/>
            <a:gd name="connsiteX5" fmla="*/ 7867650 w 7882890"/>
            <a:gd name="connsiteY5" fmla="*/ 0 h 4050030"/>
            <a:gd name="connsiteX6" fmla="*/ 7882890 w 7882890"/>
            <a:gd name="connsiteY6" fmla="*/ 4046220 h 4050030"/>
            <a:gd name="connsiteX7" fmla="*/ 15240 w 7882890"/>
            <a:gd name="connsiteY7" fmla="*/ 4050030 h 4050030"/>
            <a:gd name="connsiteX0" fmla="*/ 15240 w 7905750"/>
            <a:gd name="connsiteY0" fmla="*/ 4065270 h 4065270"/>
            <a:gd name="connsiteX1" fmla="*/ 0 w 7905750"/>
            <a:gd name="connsiteY1" fmla="*/ 3390898 h 4065270"/>
            <a:gd name="connsiteX2" fmla="*/ 3562345 w 7905750"/>
            <a:gd name="connsiteY2" fmla="*/ 3044189 h 4065270"/>
            <a:gd name="connsiteX3" fmla="*/ 6103619 w 7905750"/>
            <a:gd name="connsiteY3" fmla="*/ 2400300 h 4065270"/>
            <a:gd name="connsiteX4" fmla="*/ 7265668 w 7905750"/>
            <a:gd name="connsiteY4" fmla="*/ 685802 h 4065270"/>
            <a:gd name="connsiteX5" fmla="*/ 7905750 w 7905750"/>
            <a:gd name="connsiteY5" fmla="*/ 0 h 4065270"/>
            <a:gd name="connsiteX6" fmla="*/ 7882890 w 7905750"/>
            <a:gd name="connsiteY6" fmla="*/ 4061460 h 4065270"/>
            <a:gd name="connsiteX7" fmla="*/ 15240 w 7905750"/>
            <a:gd name="connsiteY7" fmla="*/ 4065270 h 4065270"/>
            <a:gd name="connsiteX0" fmla="*/ 15240 w 7882890"/>
            <a:gd name="connsiteY0" fmla="*/ 4050030 h 4050030"/>
            <a:gd name="connsiteX1" fmla="*/ 0 w 7882890"/>
            <a:gd name="connsiteY1" fmla="*/ 3375658 h 4050030"/>
            <a:gd name="connsiteX2" fmla="*/ 3562345 w 7882890"/>
            <a:gd name="connsiteY2" fmla="*/ 3028949 h 4050030"/>
            <a:gd name="connsiteX3" fmla="*/ 6103619 w 7882890"/>
            <a:gd name="connsiteY3" fmla="*/ 2385060 h 4050030"/>
            <a:gd name="connsiteX4" fmla="*/ 7265668 w 7882890"/>
            <a:gd name="connsiteY4" fmla="*/ 670562 h 4050030"/>
            <a:gd name="connsiteX5" fmla="*/ 7882890 w 7882890"/>
            <a:gd name="connsiteY5" fmla="*/ 0 h 4050030"/>
            <a:gd name="connsiteX6" fmla="*/ 7882890 w 7882890"/>
            <a:gd name="connsiteY6" fmla="*/ 4046220 h 4050030"/>
            <a:gd name="connsiteX7" fmla="*/ 15240 w 7882890"/>
            <a:gd name="connsiteY7" fmla="*/ 4050030 h 4050030"/>
            <a:gd name="connsiteX0" fmla="*/ 676 w 7868326"/>
            <a:gd name="connsiteY0" fmla="*/ 4050030 h 4050030"/>
            <a:gd name="connsiteX1" fmla="*/ 15916 w 7868326"/>
            <a:gd name="connsiteY1" fmla="*/ 3383278 h 4050030"/>
            <a:gd name="connsiteX2" fmla="*/ 3547781 w 7868326"/>
            <a:gd name="connsiteY2" fmla="*/ 3028949 h 4050030"/>
            <a:gd name="connsiteX3" fmla="*/ 6089055 w 7868326"/>
            <a:gd name="connsiteY3" fmla="*/ 2385060 h 4050030"/>
            <a:gd name="connsiteX4" fmla="*/ 7251104 w 7868326"/>
            <a:gd name="connsiteY4" fmla="*/ 670562 h 4050030"/>
            <a:gd name="connsiteX5" fmla="*/ 7868326 w 7868326"/>
            <a:gd name="connsiteY5" fmla="*/ 0 h 4050030"/>
            <a:gd name="connsiteX6" fmla="*/ 7868326 w 7868326"/>
            <a:gd name="connsiteY6" fmla="*/ 4046220 h 4050030"/>
            <a:gd name="connsiteX7" fmla="*/ 676 w 7868326"/>
            <a:gd name="connsiteY7" fmla="*/ 4050030 h 4050030"/>
            <a:gd name="connsiteX0" fmla="*/ 1467 w 7853877"/>
            <a:gd name="connsiteY0" fmla="*/ 4057650 h 4057650"/>
            <a:gd name="connsiteX1" fmla="*/ 1467 w 7853877"/>
            <a:gd name="connsiteY1" fmla="*/ 3383278 h 4057650"/>
            <a:gd name="connsiteX2" fmla="*/ 3533332 w 7853877"/>
            <a:gd name="connsiteY2" fmla="*/ 3028949 h 4057650"/>
            <a:gd name="connsiteX3" fmla="*/ 6074606 w 7853877"/>
            <a:gd name="connsiteY3" fmla="*/ 2385060 h 4057650"/>
            <a:gd name="connsiteX4" fmla="*/ 7236655 w 7853877"/>
            <a:gd name="connsiteY4" fmla="*/ 670562 h 4057650"/>
            <a:gd name="connsiteX5" fmla="*/ 7853877 w 7853877"/>
            <a:gd name="connsiteY5" fmla="*/ 0 h 4057650"/>
            <a:gd name="connsiteX6" fmla="*/ 7853877 w 7853877"/>
            <a:gd name="connsiteY6" fmla="*/ 4046220 h 4057650"/>
            <a:gd name="connsiteX7" fmla="*/ 1467 w 7853877"/>
            <a:gd name="connsiteY7" fmla="*/ 4057650 h 4057650"/>
            <a:gd name="connsiteX0" fmla="*/ 1467 w 7853877"/>
            <a:gd name="connsiteY0" fmla="*/ 4057650 h 4057650"/>
            <a:gd name="connsiteX1" fmla="*/ 1467 w 7853877"/>
            <a:gd name="connsiteY1" fmla="*/ 3383278 h 4057650"/>
            <a:gd name="connsiteX2" fmla="*/ 3533332 w 7853877"/>
            <a:gd name="connsiteY2" fmla="*/ 3028949 h 4057650"/>
            <a:gd name="connsiteX3" fmla="*/ 6028886 w 7853877"/>
            <a:gd name="connsiteY3" fmla="*/ 2964180 h 4057650"/>
            <a:gd name="connsiteX4" fmla="*/ 7236655 w 7853877"/>
            <a:gd name="connsiteY4" fmla="*/ 670562 h 4057650"/>
            <a:gd name="connsiteX5" fmla="*/ 7853877 w 7853877"/>
            <a:gd name="connsiteY5" fmla="*/ 0 h 4057650"/>
            <a:gd name="connsiteX6" fmla="*/ 7853877 w 7853877"/>
            <a:gd name="connsiteY6" fmla="*/ 4046220 h 4057650"/>
            <a:gd name="connsiteX7" fmla="*/ 1467 w 7853877"/>
            <a:gd name="connsiteY7" fmla="*/ 4057650 h 4057650"/>
            <a:gd name="connsiteX0" fmla="*/ 1467 w 7853877"/>
            <a:gd name="connsiteY0" fmla="*/ 4057650 h 4057650"/>
            <a:gd name="connsiteX1" fmla="*/ 1467 w 7853877"/>
            <a:gd name="connsiteY1" fmla="*/ 3383278 h 4057650"/>
            <a:gd name="connsiteX2" fmla="*/ 2748472 w 7853877"/>
            <a:gd name="connsiteY2" fmla="*/ 3326129 h 4057650"/>
            <a:gd name="connsiteX3" fmla="*/ 6028886 w 7853877"/>
            <a:gd name="connsiteY3" fmla="*/ 2964180 h 4057650"/>
            <a:gd name="connsiteX4" fmla="*/ 7236655 w 7853877"/>
            <a:gd name="connsiteY4" fmla="*/ 670562 h 4057650"/>
            <a:gd name="connsiteX5" fmla="*/ 7853877 w 7853877"/>
            <a:gd name="connsiteY5" fmla="*/ 0 h 4057650"/>
            <a:gd name="connsiteX6" fmla="*/ 7853877 w 7853877"/>
            <a:gd name="connsiteY6" fmla="*/ 4046220 h 4057650"/>
            <a:gd name="connsiteX7" fmla="*/ 1467 w 7853877"/>
            <a:gd name="connsiteY7" fmla="*/ 4057650 h 4057650"/>
            <a:gd name="connsiteX0" fmla="*/ 1467 w 7853877"/>
            <a:gd name="connsiteY0" fmla="*/ 4057650 h 4057650"/>
            <a:gd name="connsiteX1" fmla="*/ 1467 w 7853877"/>
            <a:gd name="connsiteY1" fmla="*/ 3383278 h 4057650"/>
            <a:gd name="connsiteX2" fmla="*/ 2748472 w 7853877"/>
            <a:gd name="connsiteY2" fmla="*/ 3326129 h 4057650"/>
            <a:gd name="connsiteX3" fmla="*/ 6493706 w 7853877"/>
            <a:gd name="connsiteY3" fmla="*/ 2796540 h 4057650"/>
            <a:gd name="connsiteX4" fmla="*/ 7236655 w 7853877"/>
            <a:gd name="connsiteY4" fmla="*/ 670562 h 4057650"/>
            <a:gd name="connsiteX5" fmla="*/ 7853877 w 7853877"/>
            <a:gd name="connsiteY5" fmla="*/ 0 h 4057650"/>
            <a:gd name="connsiteX6" fmla="*/ 7853877 w 7853877"/>
            <a:gd name="connsiteY6" fmla="*/ 4046220 h 4057650"/>
            <a:gd name="connsiteX7" fmla="*/ 1467 w 7853877"/>
            <a:gd name="connsiteY7" fmla="*/ 4057650 h 4057650"/>
            <a:gd name="connsiteX0" fmla="*/ 1467 w 7853877"/>
            <a:gd name="connsiteY0" fmla="*/ 4057650 h 4057650"/>
            <a:gd name="connsiteX1" fmla="*/ 1467 w 7853877"/>
            <a:gd name="connsiteY1" fmla="*/ 3383278 h 4057650"/>
            <a:gd name="connsiteX2" fmla="*/ 2748472 w 7853877"/>
            <a:gd name="connsiteY2" fmla="*/ 3326129 h 4057650"/>
            <a:gd name="connsiteX3" fmla="*/ 6371786 w 7853877"/>
            <a:gd name="connsiteY3" fmla="*/ 2674620 h 4057650"/>
            <a:gd name="connsiteX4" fmla="*/ 7236655 w 7853877"/>
            <a:gd name="connsiteY4" fmla="*/ 670562 h 4057650"/>
            <a:gd name="connsiteX5" fmla="*/ 7853877 w 7853877"/>
            <a:gd name="connsiteY5" fmla="*/ 0 h 4057650"/>
            <a:gd name="connsiteX6" fmla="*/ 7853877 w 7853877"/>
            <a:gd name="connsiteY6" fmla="*/ 4046220 h 4057650"/>
            <a:gd name="connsiteX7" fmla="*/ 1467 w 7853877"/>
            <a:gd name="connsiteY7" fmla="*/ 4057650 h 4057650"/>
            <a:gd name="connsiteX0" fmla="*/ 1467 w 7853877"/>
            <a:gd name="connsiteY0" fmla="*/ 4057650 h 4057650"/>
            <a:gd name="connsiteX1" fmla="*/ 1467 w 7853877"/>
            <a:gd name="connsiteY1" fmla="*/ 3383278 h 4057650"/>
            <a:gd name="connsiteX2" fmla="*/ 2748472 w 7853877"/>
            <a:gd name="connsiteY2" fmla="*/ 3326129 h 4057650"/>
            <a:gd name="connsiteX3" fmla="*/ 6354369 w 7853877"/>
            <a:gd name="connsiteY3" fmla="*/ 2631077 h 4057650"/>
            <a:gd name="connsiteX4" fmla="*/ 7236655 w 7853877"/>
            <a:gd name="connsiteY4" fmla="*/ 670562 h 4057650"/>
            <a:gd name="connsiteX5" fmla="*/ 7853877 w 7853877"/>
            <a:gd name="connsiteY5" fmla="*/ 0 h 4057650"/>
            <a:gd name="connsiteX6" fmla="*/ 7853877 w 7853877"/>
            <a:gd name="connsiteY6" fmla="*/ 4046220 h 4057650"/>
            <a:gd name="connsiteX7" fmla="*/ 1467 w 7853877"/>
            <a:gd name="connsiteY7" fmla="*/ 4057650 h 405765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7853877" h="4057650">
              <a:moveTo>
                <a:pt x="1467" y="4057650"/>
              </a:moveTo>
              <a:cubicBezTo>
                <a:pt x="-3613" y="3832859"/>
                <a:pt x="6547" y="3478529"/>
                <a:pt x="1467" y="3383278"/>
              </a:cubicBezTo>
              <a:cubicBezTo>
                <a:pt x="129742" y="3374388"/>
                <a:pt x="1689655" y="3451496"/>
                <a:pt x="2748472" y="3326129"/>
              </a:cubicBezTo>
              <a:cubicBezTo>
                <a:pt x="3807289" y="3200762"/>
                <a:pt x="5146603" y="3053987"/>
                <a:pt x="6354369" y="2631077"/>
              </a:cubicBezTo>
              <a:cubicBezTo>
                <a:pt x="7008418" y="2046878"/>
                <a:pt x="6971225" y="1369061"/>
                <a:pt x="7236655" y="670562"/>
              </a:cubicBezTo>
              <a:lnTo>
                <a:pt x="7853877" y="0"/>
              </a:lnTo>
              <a:lnTo>
                <a:pt x="7853877" y="4046220"/>
              </a:lnTo>
              <a:lnTo>
                <a:pt x="1467" y="4057650"/>
              </a:lnTo>
              <a:close/>
            </a:path>
          </a:pathLst>
        </a:custGeom>
        <a:pattFill xmlns:a="http://schemas.openxmlformats.org/drawingml/2006/main" prst="dashHorz">
          <a:fgClr>
            <a:schemeClr val="tx1"/>
          </a:fgClr>
          <a:bgClr>
            <a:schemeClr val="accent2">
              <a:lumMod val="40000"/>
              <a:lumOff val="60000"/>
            </a:schemeClr>
          </a:bgClr>
        </a:patt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0.57365</cdr:x>
      <cdr:y>0.3302</cdr:y>
    </cdr:from>
    <cdr:to>
      <cdr:x>0.58054</cdr:x>
      <cdr:y>0.69742</cdr:y>
    </cdr:to>
    <cdr:sp macro="" textlink="">
      <cdr:nvSpPr>
        <cdr:cNvPr id="24" name="Can 23"/>
        <cdr:cNvSpPr/>
      </cdr:nvSpPr>
      <cdr:spPr>
        <a:xfrm xmlns:a="http://schemas.openxmlformats.org/drawingml/2006/main">
          <a:off x="5070607" y="1683287"/>
          <a:ext cx="60902" cy="1872007"/>
        </a:xfrm>
        <a:prstGeom xmlns:a="http://schemas.openxmlformats.org/drawingml/2006/main" prst="can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0.55813</cdr:x>
      <cdr:y>0.28985</cdr:y>
    </cdr:from>
    <cdr:to>
      <cdr:x>0.57968</cdr:x>
      <cdr:y>0.32722</cdr:y>
    </cdr:to>
    <cdr:sp macro="" textlink="">
      <cdr:nvSpPr>
        <cdr:cNvPr id="25" name="U-Turn Arrow 24"/>
        <cdr:cNvSpPr/>
      </cdr:nvSpPr>
      <cdr:spPr>
        <a:xfrm xmlns:a="http://schemas.openxmlformats.org/drawingml/2006/main" flipH="1">
          <a:off x="4933405" y="1477579"/>
          <a:ext cx="190485" cy="190504"/>
        </a:xfrm>
        <a:prstGeom xmlns:a="http://schemas.openxmlformats.org/drawingml/2006/main" prst="uturnArrow">
          <a:avLst/>
        </a:prstGeom>
        <a:solidFill xmlns:a="http://schemas.openxmlformats.org/drawingml/2006/main">
          <a:srgbClr val="0066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0.70602</cdr:x>
      <cdr:y>0.51772</cdr:y>
    </cdr:from>
    <cdr:to>
      <cdr:x>0.74913</cdr:x>
      <cdr:y>0.54996</cdr:y>
    </cdr:to>
    <cdr:sp macro="" textlink="">
      <cdr:nvSpPr>
        <cdr:cNvPr id="27" name="Left Arrow 26"/>
        <cdr:cNvSpPr/>
      </cdr:nvSpPr>
      <cdr:spPr>
        <a:xfrm xmlns:a="http://schemas.openxmlformats.org/drawingml/2006/main" rot="19625203">
          <a:off x="6240673" y="2639228"/>
          <a:ext cx="381058" cy="164352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66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0.2886</cdr:x>
      <cdr:y>0.4113</cdr:y>
    </cdr:from>
    <cdr:to>
      <cdr:x>0.30797</cdr:x>
      <cdr:y>0.42551</cdr:y>
    </cdr:to>
    <cdr:cxnSp macro="">
      <cdr:nvCxnSpPr>
        <cdr:cNvPr id="32" name="Straight Connector 31">
          <a:extLst xmlns:a="http://schemas.openxmlformats.org/drawingml/2006/main">
            <a:ext uri="{FF2B5EF4-FFF2-40B4-BE49-F238E27FC236}">
              <a16:creationId xmlns:a16="http://schemas.microsoft.com/office/drawing/2014/main" id="{67860FB3-2800-4EC2-AB02-9D9E12E30E1F}"/>
            </a:ext>
          </a:extLst>
        </cdr:cNvPr>
        <cdr:cNvCxnSpPr/>
      </cdr:nvCxnSpPr>
      <cdr:spPr>
        <a:xfrm xmlns:a="http://schemas.openxmlformats.org/drawingml/2006/main" flipH="1" flipV="1">
          <a:off x="2551019" y="2096730"/>
          <a:ext cx="171189" cy="7242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0.2094</cdr:x>
      <cdr:y>0.38256</cdr:y>
    </cdr:from>
    <cdr:to>
      <cdr:x>0.29906</cdr:x>
      <cdr:y>0.43189</cdr:y>
    </cdr:to>
    <cdr:sp macro="" textlink="">
      <cdr:nvSpPr>
        <cdr:cNvPr id="35" name="TextBox 34"/>
        <cdr:cNvSpPr txBox="1"/>
      </cdr:nvSpPr>
      <cdr:spPr>
        <a:xfrm xmlns:a="http://schemas.openxmlformats.org/drawingml/2006/main">
          <a:off x="1850934" y="1950208"/>
          <a:ext cx="792523" cy="2514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Coastline</a:t>
          </a:r>
        </a:p>
      </cdr:txBody>
    </cdr:sp>
  </cdr:relSizeAnchor>
  <cdr:relSizeAnchor xmlns:cdr="http://schemas.openxmlformats.org/drawingml/2006/chartDrawing">
    <cdr:from>
      <cdr:x>0.42784</cdr:x>
      <cdr:y>0.30095</cdr:y>
    </cdr:from>
    <cdr:to>
      <cdr:x>0.42861</cdr:x>
      <cdr:y>0.42154</cdr:y>
    </cdr:to>
    <cdr:cxnSp macro="">
      <cdr:nvCxnSpPr>
        <cdr:cNvPr id="36" name="Straight Connector 35">
          <a:extLst xmlns:a="http://schemas.openxmlformats.org/drawingml/2006/main">
            <a:ext uri="{FF2B5EF4-FFF2-40B4-BE49-F238E27FC236}">
              <a16:creationId xmlns:a16="http://schemas.microsoft.com/office/drawing/2014/main" id="{9FADD6CB-A726-4FA0-8CC5-5BB9E4CBADDF}"/>
            </a:ext>
          </a:extLst>
        </cdr:cNvPr>
        <cdr:cNvCxnSpPr/>
      </cdr:nvCxnSpPr>
      <cdr:spPr>
        <a:xfrm xmlns:a="http://schemas.openxmlformats.org/drawingml/2006/main" flipH="1" flipV="1">
          <a:off x="3781763" y="1534177"/>
          <a:ext cx="6830" cy="614764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0.39083</cdr:x>
      <cdr:y>0.19125</cdr:y>
    </cdr:from>
    <cdr:to>
      <cdr:x>0.4618</cdr:x>
      <cdr:y>0.29497</cdr:y>
    </cdr:to>
    <cdr:sp macro="" textlink="">
      <cdr:nvSpPr>
        <cdr:cNvPr id="37" name="TextBox 2"/>
        <cdr:cNvSpPr txBox="1"/>
      </cdr:nvSpPr>
      <cdr:spPr>
        <a:xfrm xmlns:a="http://schemas.openxmlformats.org/drawingml/2006/main">
          <a:off x="3454594" y="974968"/>
          <a:ext cx="627318" cy="5287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Leaky Confining Layer</a:t>
          </a:r>
        </a:p>
      </cdr:txBody>
    </cdr:sp>
  </cdr:relSizeAnchor>
  <cdr:relSizeAnchor xmlns:cdr="http://schemas.openxmlformats.org/drawingml/2006/chartDrawing">
    <cdr:from>
      <cdr:x>0.08793</cdr:x>
      <cdr:y>0.47622</cdr:y>
    </cdr:from>
    <cdr:to>
      <cdr:x>0.16983</cdr:x>
      <cdr:y>0.53989</cdr:y>
    </cdr:to>
    <cdr:pic>
      <cdr:nvPicPr>
        <cdr:cNvPr id="43" name="Picture 42">
          <a:extLst xmlns:a="http://schemas.openxmlformats.org/drawingml/2006/main">
            <a:ext uri="{FF2B5EF4-FFF2-40B4-BE49-F238E27FC236}">
              <a16:creationId xmlns:a16="http://schemas.microsoft.com/office/drawing/2014/main" id="{C9D6BE06-ADFC-4078-B42A-C0C7E1C2D38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77203" y="2427643"/>
          <a:ext cx="723931" cy="32457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0.16436</cdr:x>
      <cdr:y>0.30294</cdr:y>
    </cdr:from>
    <cdr:to>
      <cdr:x>0.16458</cdr:x>
      <cdr:y>0.428</cdr:y>
    </cdr:to>
    <cdr:cxnSp macro="">
      <cdr:nvCxnSpPr>
        <cdr:cNvPr id="44" name="Straight Connector 43">
          <a:extLst xmlns:a="http://schemas.openxmlformats.org/drawingml/2006/main">
            <a:ext uri="{FF2B5EF4-FFF2-40B4-BE49-F238E27FC236}">
              <a16:creationId xmlns:a16="http://schemas.microsoft.com/office/drawing/2014/main" id="{32C10BAA-091A-425E-A7B6-ABCF381160E1}"/>
            </a:ext>
          </a:extLst>
        </cdr:cNvPr>
        <cdr:cNvCxnSpPr/>
      </cdr:nvCxnSpPr>
      <cdr:spPr>
        <a:xfrm xmlns:a="http://schemas.openxmlformats.org/drawingml/2006/main" flipH="1" flipV="1">
          <a:off x="1452854" y="1544341"/>
          <a:ext cx="1944" cy="63752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0.13247</cdr:x>
      <cdr:y>0.2571</cdr:y>
    </cdr:from>
    <cdr:to>
      <cdr:x>0.19741</cdr:x>
      <cdr:y>0.30592</cdr:y>
    </cdr:to>
    <cdr:sp macro="" textlink="">
      <cdr:nvSpPr>
        <cdr:cNvPr id="45" name="TextBox 2"/>
        <cdr:cNvSpPr txBox="1"/>
      </cdr:nvSpPr>
      <cdr:spPr>
        <a:xfrm xmlns:a="http://schemas.openxmlformats.org/drawingml/2006/main">
          <a:off x="1170938" y="1310640"/>
          <a:ext cx="574042" cy="248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Ocean</a:t>
          </a:r>
        </a:p>
      </cdr:txBody>
    </cdr:sp>
  </cdr:relSizeAnchor>
  <cdr:relSizeAnchor xmlns:cdr="http://schemas.openxmlformats.org/drawingml/2006/chartDrawing">
    <cdr:from>
      <cdr:x>0.82155</cdr:x>
      <cdr:y>0.21226</cdr:y>
    </cdr:from>
    <cdr:to>
      <cdr:x>0.87328</cdr:x>
      <cdr:y>0.25261</cdr:y>
    </cdr:to>
    <cdr:sp macro="" textlink="">
      <cdr:nvSpPr>
        <cdr:cNvPr id="57" name="Left Arrow 56"/>
        <cdr:cNvSpPr/>
      </cdr:nvSpPr>
      <cdr:spPr>
        <a:xfrm xmlns:a="http://schemas.openxmlformats.org/drawingml/2006/main" rot="16200000">
          <a:off x="7387580" y="956293"/>
          <a:ext cx="205734" cy="457227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0.8092</cdr:x>
      <cdr:y>0.01674</cdr:y>
    </cdr:from>
    <cdr:to>
      <cdr:x>0.88707</cdr:x>
      <cdr:y>0.20329</cdr:y>
    </cdr:to>
    <cdr:sp macro="" textlink="">
      <cdr:nvSpPr>
        <cdr:cNvPr id="58" name="TextBox 2"/>
        <cdr:cNvSpPr txBox="1"/>
      </cdr:nvSpPr>
      <cdr:spPr>
        <a:xfrm xmlns:a="http://schemas.openxmlformats.org/drawingml/2006/main">
          <a:off x="7152681" y="85319"/>
          <a:ext cx="688308" cy="951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baseline="0" dirty="0"/>
            <a:t>Recharge in Forebay Area to sustain basin yield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0.5</cdr:x>
      <cdr:y>0.58296</cdr:y>
    </cdr:from>
    <cdr:to>
      <cdr:x>0.55373</cdr:x>
      <cdr:y>0.61435</cdr:y>
    </cdr:to>
    <cdr:sp macro="" textlink="">
      <cdr:nvSpPr>
        <cdr:cNvPr id="59" name="TextBox 1"/>
        <cdr:cNvSpPr txBox="1"/>
      </cdr:nvSpPr>
      <cdr:spPr>
        <a:xfrm xmlns:a="http://schemas.openxmlformats.org/drawingml/2006/main">
          <a:off x="4419599" y="2971783"/>
          <a:ext cx="474931" cy="1600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Aquifer</a:t>
          </a:r>
        </a:p>
      </cdr:txBody>
    </cdr:sp>
  </cdr:relSizeAnchor>
  <cdr:relSizeAnchor xmlns:cdr="http://schemas.openxmlformats.org/drawingml/2006/chartDrawing">
    <cdr:from>
      <cdr:x>0.81437</cdr:x>
      <cdr:y>0.74838</cdr:y>
    </cdr:from>
    <cdr:to>
      <cdr:x>0.875</cdr:x>
      <cdr:y>0.78027</cdr:y>
    </cdr:to>
    <cdr:sp macro="" textlink="">
      <cdr:nvSpPr>
        <cdr:cNvPr id="63" name="TextBox 1"/>
        <cdr:cNvSpPr txBox="1"/>
      </cdr:nvSpPr>
      <cdr:spPr>
        <a:xfrm xmlns:a="http://schemas.openxmlformats.org/drawingml/2006/main">
          <a:off x="7198349" y="3815086"/>
          <a:ext cx="535951" cy="16255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Bedrock</a:t>
          </a:r>
        </a:p>
      </cdr:txBody>
    </cdr:sp>
  </cdr:relSizeAnchor>
  <cdr:relSizeAnchor xmlns:cdr="http://schemas.openxmlformats.org/drawingml/2006/chartDrawing">
    <cdr:from>
      <cdr:x>0.50346</cdr:x>
      <cdr:y>0.62873</cdr:y>
    </cdr:from>
    <cdr:to>
      <cdr:x>0.54116</cdr:x>
      <cdr:y>0.65544</cdr:y>
    </cdr:to>
    <cdr:sp macro="" textlink="">
      <cdr:nvSpPr>
        <cdr:cNvPr id="30" name="Left Arrow 29"/>
        <cdr:cNvSpPr/>
      </cdr:nvSpPr>
      <cdr:spPr>
        <a:xfrm xmlns:a="http://schemas.openxmlformats.org/drawingml/2006/main" rot="10995795">
          <a:off x="4450168" y="3205115"/>
          <a:ext cx="333238" cy="136162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66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0.44713</cdr:x>
      <cdr:y>0.22671</cdr:y>
    </cdr:from>
    <cdr:to>
      <cdr:x>0.53407</cdr:x>
      <cdr:y>0.39562</cdr:y>
    </cdr:to>
    <cdr:pic>
      <cdr:nvPicPr>
        <cdr:cNvPr id="31" name="Picture 30">
          <a:extLst xmlns:a="http://schemas.openxmlformats.org/drawingml/2006/main">
            <a:ext uri="{FF2B5EF4-FFF2-40B4-BE49-F238E27FC236}">
              <a16:creationId xmlns:a16="http://schemas.microsoft.com/office/drawing/2014/main" id="{697EE6DD-BCDC-487D-8184-41C42F3F981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52240" y="1155700"/>
          <a:ext cx="768480" cy="86106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0.58333</cdr:x>
      <cdr:y>0.23418</cdr:y>
    </cdr:from>
    <cdr:to>
      <cdr:x>0.66718</cdr:x>
      <cdr:y>0.35825</cdr:y>
    </cdr:to>
    <cdr:pic>
      <cdr:nvPicPr>
        <cdr:cNvPr id="33" name="Picture 32">
          <a:extLst xmlns:a="http://schemas.openxmlformats.org/drawingml/2006/main">
            <a:ext uri="{FF2B5EF4-FFF2-40B4-BE49-F238E27FC236}">
              <a16:creationId xmlns:a16="http://schemas.microsoft.com/office/drawing/2014/main" id="{C49A7D7C-E0DF-4FC8-A6A4-92B65E43899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156200" y="1193800"/>
          <a:ext cx="741167" cy="6324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0.5406</cdr:x>
      <cdr:y>0.18621</cdr:y>
    </cdr:from>
    <cdr:to>
      <cdr:x>0.61072</cdr:x>
      <cdr:y>0.28337</cdr:y>
    </cdr:to>
    <cdr:sp macro="" textlink="">
      <cdr:nvSpPr>
        <cdr:cNvPr id="34" name="TextBox 2"/>
        <cdr:cNvSpPr txBox="1"/>
      </cdr:nvSpPr>
      <cdr:spPr>
        <a:xfrm xmlns:a="http://schemas.openxmlformats.org/drawingml/2006/main">
          <a:off x="4778454" y="949245"/>
          <a:ext cx="619805" cy="495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err="1"/>
            <a:t>Pumping:TBD</a:t>
          </a:r>
          <a:r>
            <a:rPr lang="en-US" sz="1100" b="1" dirty="0"/>
            <a:t> AFY</a:t>
          </a:r>
        </a:p>
      </cdr:txBody>
    </cdr:sp>
  </cdr:relSizeAnchor>
  <cdr:relSizeAnchor xmlns:cdr="http://schemas.openxmlformats.org/drawingml/2006/chartDrawing">
    <cdr:from>
      <cdr:x>0.34412</cdr:x>
      <cdr:y>0.40392</cdr:y>
    </cdr:from>
    <cdr:to>
      <cdr:x>0.35734</cdr:x>
      <cdr:y>0.44926</cdr:y>
    </cdr:to>
    <cdr:sp macro="" textlink="">
      <cdr:nvSpPr>
        <cdr:cNvPr id="38" name="Left Arrow 37"/>
        <cdr:cNvSpPr/>
      </cdr:nvSpPr>
      <cdr:spPr>
        <a:xfrm xmlns:a="http://schemas.openxmlformats.org/drawingml/2006/main" rot="16200000">
          <a:off x="2984617" y="2116211"/>
          <a:ext cx="231133" cy="116855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0.53506</cdr:x>
      <cdr:y>0.34778</cdr:y>
    </cdr:from>
    <cdr:to>
      <cdr:x>0.54828</cdr:x>
      <cdr:y>0.39312</cdr:y>
    </cdr:to>
    <cdr:sp macro="" textlink="">
      <cdr:nvSpPr>
        <cdr:cNvPr id="39" name="Left Arrow 38"/>
        <cdr:cNvSpPr/>
      </cdr:nvSpPr>
      <cdr:spPr>
        <a:xfrm xmlns:a="http://schemas.openxmlformats.org/drawingml/2006/main" rot="16200000">
          <a:off x="4672331" y="1830068"/>
          <a:ext cx="231138" cy="116842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0.67557</cdr:x>
      <cdr:y>0.30742</cdr:y>
    </cdr:from>
    <cdr:to>
      <cdr:x>0.68879</cdr:x>
      <cdr:y>0.35276</cdr:y>
    </cdr:to>
    <cdr:sp macro="" textlink="">
      <cdr:nvSpPr>
        <cdr:cNvPr id="40" name="Left Arrow 39"/>
        <cdr:cNvSpPr/>
      </cdr:nvSpPr>
      <cdr:spPr>
        <a:xfrm xmlns:a="http://schemas.openxmlformats.org/drawingml/2006/main" rot="16200000">
          <a:off x="5914391" y="1624328"/>
          <a:ext cx="231138" cy="116842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0.16526</cdr:x>
      <cdr:y>0.48762</cdr:y>
    </cdr:from>
    <cdr:to>
      <cdr:x>0.44687</cdr:x>
      <cdr:y>0.57182</cdr:y>
    </cdr:to>
    <cdr:sp macro="" textlink="">
      <cdr:nvSpPr>
        <cdr:cNvPr id="29" name="Freeform 28"/>
        <cdr:cNvSpPr/>
      </cdr:nvSpPr>
      <cdr:spPr>
        <a:xfrm xmlns:a="http://schemas.openxmlformats.org/drawingml/2006/main">
          <a:off x="1460732" y="2485774"/>
          <a:ext cx="2489200" cy="429260"/>
        </a:xfrm>
        <a:custGeom xmlns:a="http://schemas.openxmlformats.org/drawingml/2006/main">
          <a:avLst/>
          <a:gdLst>
            <a:gd name="connsiteX0" fmla="*/ 670560 w 2367280"/>
            <a:gd name="connsiteY0" fmla="*/ 0 h 396240"/>
            <a:gd name="connsiteX1" fmla="*/ 1767840 w 2367280"/>
            <a:gd name="connsiteY1" fmla="*/ 0 h 396240"/>
            <a:gd name="connsiteX2" fmla="*/ 2225040 w 2367280"/>
            <a:gd name="connsiteY2" fmla="*/ 121920 h 396240"/>
            <a:gd name="connsiteX3" fmla="*/ 2367280 w 2367280"/>
            <a:gd name="connsiteY3" fmla="*/ 284480 h 396240"/>
            <a:gd name="connsiteX4" fmla="*/ 2143760 w 2367280"/>
            <a:gd name="connsiteY4" fmla="*/ 396240 h 396240"/>
            <a:gd name="connsiteX5" fmla="*/ 1676400 w 2367280"/>
            <a:gd name="connsiteY5" fmla="*/ 375920 h 396240"/>
            <a:gd name="connsiteX6" fmla="*/ 883920 w 2367280"/>
            <a:gd name="connsiteY6" fmla="*/ 365760 h 396240"/>
            <a:gd name="connsiteX7" fmla="*/ 111760 w 2367280"/>
            <a:gd name="connsiteY7" fmla="*/ 365760 h 396240"/>
            <a:gd name="connsiteX8" fmla="*/ 0 w 2367280"/>
            <a:gd name="connsiteY8" fmla="*/ 345440 h 396240"/>
            <a:gd name="connsiteX9" fmla="*/ 670560 w 2367280"/>
            <a:gd name="connsiteY9" fmla="*/ 0 h 396240"/>
            <a:gd name="connsiteX0" fmla="*/ 670560 w 2367280"/>
            <a:gd name="connsiteY0" fmla="*/ 0 h 396240"/>
            <a:gd name="connsiteX1" fmla="*/ 1767840 w 2367280"/>
            <a:gd name="connsiteY1" fmla="*/ 0 h 396240"/>
            <a:gd name="connsiteX2" fmla="*/ 2225040 w 2367280"/>
            <a:gd name="connsiteY2" fmla="*/ 121920 h 396240"/>
            <a:gd name="connsiteX3" fmla="*/ 2367280 w 2367280"/>
            <a:gd name="connsiteY3" fmla="*/ 284480 h 396240"/>
            <a:gd name="connsiteX4" fmla="*/ 2143760 w 2367280"/>
            <a:gd name="connsiteY4" fmla="*/ 396240 h 396240"/>
            <a:gd name="connsiteX5" fmla="*/ 1676400 w 2367280"/>
            <a:gd name="connsiteY5" fmla="*/ 375920 h 396240"/>
            <a:gd name="connsiteX6" fmla="*/ 883920 w 2367280"/>
            <a:gd name="connsiteY6" fmla="*/ 365760 h 396240"/>
            <a:gd name="connsiteX7" fmla="*/ 111760 w 2367280"/>
            <a:gd name="connsiteY7" fmla="*/ 365760 h 396240"/>
            <a:gd name="connsiteX8" fmla="*/ 0 w 2367280"/>
            <a:gd name="connsiteY8" fmla="*/ 345440 h 396240"/>
            <a:gd name="connsiteX9" fmla="*/ 245110 w 2367280"/>
            <a:gd name="connsiteY9" fmla="*/ 208280 h 396240"/>
            <a:gd name="connsiteX10" fmla="*/ 670560 w 2367280"/>
            <a:gd name="connsiteY10" fmla="*/ 0 h 396240"/>
            <a:gd name="connsiteX0" fmla="*/ 670560 w 2367280"/>
            <a:gd name="connsiteY0" fmla="*/ 0 h 396240"/>
            <a:gd name="connsiteX1" fmla="*/ 1767840 w 2367280"/>
            <a:gd name="connsiteY1" fmla="*/ 0 h 396240"/>
            <a:gd name="connsiteX2" fmla="*/ 2225040 w 2367280"/>
            <a:gd name="connsiteY2" fmla="*/ 121920 h 396240"/>
            <a:gd name="connsiteX3" fmla="*/ 2367280 w 2367280"/>
            <a:gd name="connsiteY3" fmla="*/ 284480 h 396240"/>
            <a:gd name="connsiteX4" fmla="*/ 2143760 w 2367280"/>
            <a:gd name="connsiteY4" fmla="*/ 396240 h 396240"/>
            <a:gd name="connsiteX5" fmla="*/ 1676400 w 2367280"/>
            <a:gd name="connsiteY5" fmla="*/ 375920 h 396240"/>
            <a:gd name="connsiteX6" fmla="*/ 883920 w 2367280"/>
            <a:gd name="connsiteY6" fmla="*/ 365760 h 396240"/>
            <a:gd name="connsiteX7" fmla="*/ 111760 w 2367280"/>
            <a:gd name="connsiteY7" fmla="*/ 365760 h 396240"/>
            <a:gd name="connsiteX8" fmla="*/ 0 w 2367280"/>
            <a:gd name="connsiteY8" fmla="*/ 345440 h 396240"/>
            <a:gd name="connsiteX9" fmla="*/ 245110 w 2367280"/>
            <a:gd name="connsiteY9" fmla="*/ 158750 h 396240"/>
            <a:gd name="connsiteX10" fmla="*/ 670560 w 2367280"/>
            <a:gd name="connsiteY10" fmla="*/ 0 h 396240"/>
            <a:gd name="connsiteX0" fmla="*/ 689610 w 2386330"/>
            <a:gd name="connsiteY0" fmla="*/ 0 h 396240"/>
            <a:gd name="connsiteX1" fmla="*/ 1786890 w 2386330"/>
            <a:gd name="connsiteY1" fmla="*/ 0 h 396240"/>
            <a:gd name="connsiteX2" fmla="*/ 2244090 w 2386330"/>
            <a:gd name="connsiteY2" fmla="*/ 121920 h 396240"/>
            <a:gd name="connsiteX3" fmla="*/ 2386330 w 2386330"/>
            <a:gd name="connsiteY3" fmla="*/ 284480 h 396240"/>
            <a:gd name="connsiteX4" fmla="*/ 2162810 w 2386330"/>
            <a:gd name="connsiteY4" fmla="*/ 396240 h 396240"/>
            <a:gd name="connsiteX5" fmla="*/ 1695450 w 2386330"/>
            <a:gd name="connsiteY5" fmla="*/ 375920 h 396240"/>
            <a:gd name="connsiteX6" fmla="*/ 902970 w 2386330"/>
            <a:gd name="connsiteY6" fmla="*/ 365760 h 396240"/>
            <a:gd name="connsiteX7" fmla="*/ 130810 w 2386330"/>
            <a:gd name="connsiteY7" fmla="*/ 365760 h 396240"/>
            <a:gd name="connsiteX8" fmla="*/ 0 w 2386330"/>
            <a:gd name="connsiteY8" fmla="*/ 334010 h 396240"/>
            <a:gd name="connsiteX9" fmla="*/ 264160 w 2386330"/>
            <a:gd name="connsiteY9" fmla="*/ 158750 h 396240"/>
            <a:gd name="connsiteX10" fmla="*/ 689610 w 2386330"/>
            <a:gd name="connsiteY10" fmla="*/ 0 h 396240"/>
            <a:gd name="connsiteX0" fmla="*/ 689610 w 2386330"/>
            <a:gd name="connsiteY0" fmla="*/ 7620 h 403860"/>
            <a:gd name="connsiteX1" fmla="*/ 1390650 w 2386330"/>
            <a:gd name="connsiteY1" fmla="*/ 0 h 403860"/>
            <a:gd name="connsiteX2" fmla="*/ 2244090 w 2386330"/>
            <a:gd name="connsiteY2" fmla="*/ 129540 h 403860"/>
            <a:gd name="connsiteX3" fmla="*/ 2386330 w 2386330"/>
            <a:gd name="connsiteY3" fmla="*/ 292100 h 403860"/>
            <a:gd name="connsiteX4" fmla="*/ 2162810 w 2386330"/>
            <a:gd name="connsiteY4" fmla="*/ 403860 h 403860"/>
            <a:gd name="connsiteX5" fmla="*/ 1695450 w 2386330"/>
            <a:gd name="connsiteY5" fmla="*/ 383540 h 403860"/>
            <a:gd name="connsiteX6" fmla="*/ 902970 w 2386330"/>
            <a:gd name="connsiteY6" fmla="*/ 373380 h 403860"/>
            <a:gd name="connsiteX7" fmla="*/ 130810 w 2386330"/>
            <a:gd name="connsiteY7" fmla="*/ 373380 h 403860"/>
            <a:gd name="connsiteX8" fmla="*/ 0 w 2386330"/>
            <a:gd name="connsiteY8" fmla="*/ 341630 h 403860"/>
            <a:gd name="connsiteX9" fmla="*/ 264160 w 2386330"/>
            <a:gd name="connsiteY9" fmla="*/ 166370 h 403860"/>
            <a:gd name="connsiteX10" fmla="*/ 689610 w 2386330"/>
            <a:gd name="connsiteY10" fmla="*/ 7620 h 403860"/>
            <a:gd name="connsiteX0" fmla="*/ 689610 w 2386330"/>
            <a:gd name="connsiteY0" fmla="*/ 7620 h 403860"/>
            <a:gd name="connsiteX1" fmla="*/ 1390650 w 2386330"/>
            <a:gd name="connsiteY1" fmla="*/ 0 h 403860"/>
            <a:gd name="connsiteX2" fmla="*/ 2141220 w 2386330"/>
            <a:gd name="connsiteY2" fmla="*/ 57150 h 403860"/>
            <a:gd name="connsiteX3" fmla="*/ 2386330 w 2386330"/>
            <a:gd name="connsiteY3" fmla="*/ 292100 h 403860"/>
            <a:gd name="connsiteX4" fmla="*/ 2162810 w 2386330"/>
            <a:gd name="connsiteY4" fmla="*/ 403860 h 403860"/>
            <a:gd name="connsiteX5" fmla="*/ 1695450 w 2386330"/>
            <a:gd name="connsiteY5" fmla="*/ 383540 h 403860"/>
            <a:gd name="connsiteX6" fmla="*/ 902970 w 2386330"/>
            <a:gd name="connsiteY6" fmla="*/ 373380 h 403860"/>
            <a:gd name="connsiteX7" fmla="*/ 130810 w 2386330"/>
            <a:gd name="connsiteY7" fmla="*/ 373380 h 403860"/>
            <a:gd name="connsiteX8" fmla="*/ 0 w 2386330"/>
            <a:gd name="connsiteY8" fmla="*/ 341630 h 403860"/>
            <a:gd name="connsiteX9" fmla="*/ 264160 w 2386330"/>
            <a:gd name="connsiteY9" fmla="*/ 166370 h 403860"/>
            <a:gd name="connsiteX10" fmla="*/ 689610 w 2386330"/>
            <a:gd name="connsiteY10" fmla="*/ 7620 h 403860"/>
            <a:gd name="connsiteX0" fmla="*/ 689610 w 2553970"/>
            <a:gd name="connsiteY0" fmla="*/ 7620 h 403860"/>
            <a:gd name="connsiteX1" fmla="*/ 1390650 w 2553970"/>
            <a:gd name="connsiteY1" fmla="*/ 0 h 403860"/>
            <a:gd name="connsiteX2" fmla="*/ 2141220 w 2553970"/>
            <a:gd name="connsiteY2" fmla="*/ 57150 h 403860"/>
            <a:gd name="connsiteX3" fmla="*/ 2553970 w 2553970"/>
            <a:gd name="connsiteY3" fmla="*/ 368300 h 403860"/>
            <a:gd name="connsiteX4" fmla="*/ 2162810 w 2553970"/>
            <a:gd name="connsiteY4" fmla="*/ 403860 h 403860"/>
            <a:gd name="connsiteX5" fmla="*/ 1695450 w 2553970"/>
            <a:gd name="connsiteY5" fmla="*/ 383540 h 403860"/>
            <a:gd name="connsiteX6" fmla="*/ 902970 w 2553970"/>
            <a:gd name="connsiteY6" fmla="*/ 373380 h 403860"/>
            <a:gd name="connsiteX7" fmla="*/ 130810 w 2553970"/>
            <a:gd name="connsiteY7" fmla="*/ 373380 h 403860"/>
            <a:gd name="connsiteX8" fmla="*/ 0 w 2553970"/>
            <a:gd name="connsiteY8" fmla="*/ 341630 h 403860"/>
            <a:gd name="connsiteX9" fmla="*/ 264160 w 2553970"/>
            <a:gd name="connsiteY9" fmla="*/ 166370 h 403860"/>
            <a:gd name="connsiteX10" fmla="*/ 689610 w 2553970"/>
            <a:gd name="connsiteY10" fmla="*/ 7620 h 403860"/>
            <a:gd name="connsiteX0" fmla="*/ 689610 w 2553970"/>
            <a:gd name="connsiteY0" fmla="*/ 7620 h 403860"/>
            <a:gd name="connsiteX1" fmla="*/ 1390650 w 2553970"/>
            <a:gd name="connsiteY1" fmla="*/ 0 h 403860"/>
            <a:gd name="connsiteX2" fmla="*/ 1931670 w 2553970"/>
            <a:gd name="connsiteY2" fmla="*/ 83820 h 403860"/>
            <a:gd name="connsiteX3" fmla="*/ 2553970 w 2553970"/>
            <a:gd name="connsiteY3" fmla="*/ 368300 h 403860"/>
            <a:gd name="connsiteX4" fmla="*/ 2162810 w 2553970"/>
            <a:gd name="connsiteY4" fmla="*/ 403860 h 403860"/>
            <a:gd name="connsiteX5" fmla="*/ 1695450 w 2553970"/>
            <a:gd name="connsiteY5" fmla="*/ 383540 h 403860"/>
            <a:gd name="connsiteX6" fmla="*/ 902970 w 2553970"/>
            <a:gd name="connsiteY6" fmla="*/ 373380 h 403860"/>
            <a:gd name="connsiteX7" fmla="*/ 130810 w 2553970"/>
            <a:gd name="connsiteY7" fmla="*/ 373380 h 403860"/>
            <a:gd name="connsiteX8" fmla="*/ 0 w 2553970"/>
            <a:gd name="connsiteY8" fmla="*/ 341630 h 403860"/>
            <a:gd name="connsiteX9" fmla="*/ 264160 w 2553970"/>
            <a:gd name="connsiteY9" fmla="*/ 166370 h 403860"/>
            <a:gd name="connsiteX10" fmla="*/ 689610 w 2553970"/>
            <a:gd name="connsiteY10" fmla="*/ 7620 h 403860"/>
            <a:gd name="connsiteX0" fmla="*/ 689610 w 2614930"/>
            <a:gd name="connsiteY0" fmla="*/ 7620 h 429260"/>
            <a:gd name="connsiteX1" fmla="*/ 1390650 w 2614930"/>
            <a:gd name="connsiteY1" fmla="*/ 0 h 429260"/>
            <a:gd name="connsiteX2" fmla="*/ 1931670 w 2614930"/>
            <a:gd name="connsiteY2" fmla="*/ 83820 h 429260"/>
            <a:gd name="connsiteX3" fmla="*/ 2614930 w 2614930"/>
            <a:gd name="connsiteY3" fmla="*/ 429260 h 429260"/>
            <a:gd name="connsiteX4" fmla="*/ 2162810 w 2614930"/>
            <a:gd name="connsiteY4" fmla="*/ 403860 h 429260"/>
            <a:gd name="connsiteX5" fmla="*/ 1695450 w 2614930"/>
            <a:gd name="connsiteY5" fmla="*/ 383540 h 429260"/>
            <a:gd name="connsiteX6" fmla="*/ 902970 w 2614930"/>
            <a:gd name="connsiteY6" fmla="*/ 373380 h 429260"/>
            <a:gd name="connsiteX7" fmla="*/ 130810 w 2614930"/>
            <a:gd name="connsiteY7" fmla="*/ 373380 h 429260"/>
            <a:gd name="connsiteX8" fmla="*/ 0 w 2614930"/>
            <a:gd name="connsiteY8" fmla="*/ 341630 h 429260"/>
            <a:gd name="connsiteX9" fmla="*/ 264160 w 2614930"/>
            <a:gd name="connsiteY9" fmla="*/ 166370 h 429260"/>
            <a:gd name="connsiteX10" fmla="*/ 689610 w 2614930"/>
            <a:gd name="connsiteY10" fmla="*/ 7620 h 429260"/>
            <a:gd name="connsiteX0" fmla="*/ 689610 w 2614930"/>
            <a:gd name="connsiteY0" fmla="*/ 7620 h 429260"/>
            <a:gd name="connsiteX1" fmla="*/ 1390650 w 2614930"/>
            <a:gd name="connsiteY1" fmla="*/ 0 h 429260"/>
            <a:gd name="connsiteX2" fmla="*/ 1931670 w 2614930"/>
            <a:gd name="connsiteY2" fmla="*/ 83820 h 429260"/>
            <a:gd name="connsiteX3" fmla="*/ 2614930 w 2614930"/>
            <a:gd name="connsiteY3" fmla="*/ 429260 h 429260"/>
            <a:gd name="connsiteX4" fmla="*/ 2162810 w 2614930"/>
            <a:gd name="connsiteY4" fmla="*/ 403860 h 429260"/>
            <a:gd name="connsiteX5" fmla="*/ 1428750 w 2614930"/>
            <a:gd name="connsiteY5" fmla="*/ 368300 h 429260"/>
            <a:gd name="connsiteX6" fmla="*/ 902970 w 2614930"/>
            <a:gd name="connsiteY6" fmla="*/ 373380 h 429260"/>
            <a:gd name="connsiteX7" fmla="*/ 130810 w 2614930"/>
            <a:gd name="connsiteY7" fmla="*/ 373380 h 429260"/>
            <a:gd name="connsiteX8" fmla="*/ 0 w 2614930"/>
            <a:gd name="connsiteY8" fmla="*/ 341630 h 429260"/>
            <a:gd name="connsiteX9" fmla="*/ 264160 w 2614930"/>
            <a:gd name="connsiteY9" fmla="*/ 166370 h 429260"/>
            <a:gd name="connsiteX10" fmla="*/ 689610 w 2614930"/>
            <a:gd name="connsiteY10" fmla="*/ 7620 h 429260"/>
            <a:gd name="connsiteX0" fmla="*/ 689610 w 2614930"/>
            <a:gd name="connsiteY0" fmla="*/ 7620 h 429260"/>
            <a:gd name="connsiteX1" fmla="*/ 1390650 w 2614930"/>
            <a:gd name="connsiteY1" fmla="*/ 0 h 429260"/>
            <a:gd name="connsiteX2" fmla="*/ 1931670 w 2614930"/>
            <a:gd name="connsiteY2" fmla="*/ 83820 h 429260"/>
            <a:gd name="connsiteX3" fmla="*/ 2614930 w 2614930"/>
            <a:gd name="connsiteY3" fmla="*/ 429260 h 429260"/>
            <a:gd name="connsiteX4" fmla="*/ 2162810 w 2614930"/>
            <a:gd name="connsiteY4" fmla="*/ 403860 h 429260"/>
            <a:gd name="connsiteX5" fmla="*/ 1424940 w 2614930"/>
            <a:gd name="connsiteY5" fmla="*/ 375920 h 429260"/>
            <a:gd name="connsiteX6" fmla="*/ 902970 w 2614930"/>
            <a:gd name="connsiteY6" fmla="*/ 373380 h 429260"/>
            <a:gd name="connsiteX7" fmla="*/ 130810 w 2614930"/>
            <a:gd name="connsiteY7" fmla="*/ 373380 h 429260"/>
            <a:gd name="connsiteX8" fmla="*/ 0 w 2614930"/>
            <a:gd name="connsiteY8" fmla="*/ 341630 h 429260"/>
            <a:gd name="connsiteX9" fmla="*/ 264160 w 2614930"/>
            <a:gd name="connsiteY9" fmla="*/ 166370 h 429260"/>
            <a:gd name="connsiteX10" fmla="*/ 689610 w 2614930"/>
            <a:gd name="connsiteY10" fmla="*/ 7620 h 429260"/>
            <a:gd name="connsiteX0" fmla="*/ 689610 w 2614930"/>
            <a:gd name="connsiteY0" fmla="*/ 7620 h 429260"/>
            <a:gd name="connsiteX1" fmla="*/ 1390650 w 2614930"/>
            <a:gd name="connsiteY1" fmla="*/ 0 h 429260"/>
            <a:gd name="connsiteX2" fmla="*/ 1931670 w 2614930"/>
            <a:gd name="connsiteY2" fmla="*/ 83820 h 429260"/>
            <a:gd name="connsiteX3" fmla="*/ 2614930 w 2614930"/>
            <a:gd name="connsiteY3" fmla="*/ 429260 h 429260"/>
            <a:gd name="connsiteX4" fmla="*/ 2162810 w 2614930"/>
            <a:gd name="connsiteY4" fmla="*/ 403860 h 429260"/>
            <a:gd name="connsiteX5" fmla="*/ 1424940 w 2614930"/>
            <a:gd name="connsiteY5" fmla="*/ 375920 h 429260"/>
            <a:gd name="connsiteX6" fmla="*/ 902970 w 2614930"/>
            <a:gd name="connsiteY6" fmla="*/ 373380 h 429260"/>
            <a:gd name="connsiteX7" fmla="*/ 180340 w 2614930"/>
            <a:gd name="connsiteY7" fmla="*/ 354330 h 429260"/>
            <a:gd name="connsiteX8" fmla="*/ 0 w 2614930"/>
            <a:gd name="connsiteY8" fmla="*/ 341630 h 429260"/>
            <a:gd name="connsiteX9" fmla="*/ 264160 w 2614930"/>
            <a:gd name="connsiteY9" fmla="*/ 166370 h 429260"/>
            <a:gd name="connsiteX10" fmla="*/ 689610 w 2614930"/>
            <a:gd name="connsiteY10" fmla="*/ 7620 h 4292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</a:cxnLst>
          <a:rect l="l" t="t" r="r" b="b"/>
          <a:pathLst>
            <a:path w="2614930" h="429260">
              <a:moveTo>
                <a:pt x="689610" y="7620"/>
              </a:moveTo>
              <a:lnTo>
                <a:pt x="1390650" y="0"/>
              </a:lnTo>
              <a:lnTo>
                <a:pt x="1931670" y="83820"/>
              </a:lnTo>
              <a:lnTo>
                <a:pt x="2614930" y="429260"/>
              </a:lnTo>
              <a:lnTo>
                <a:pt x="2162810" y="403860"/>
              </a:lnTo>
              <a:lnTo>
                <a:pt x="1424940" y="375920"/>
              </a:lnTo>
              <a:lnTo>
                <a:pt x="902970" y="373380"/>
              </a:lnTo>
              <a:lnTo>
                <a:pt x="180340" y="354330"/>
              </a:lnTo>
              <a:lnTo>
                <a:pt x="0" y="341630"/>
              </a:lnTo>
              <a:lnTo>
                <a:pt x="264160" y="166370"/>
              </a:lnTo>
              <a:lnTo>
                <a:pt x="689610" y="7620"/>
              </a:lnTo>
              <a:close/>
            </a:path>
          </a:pathLst>
        </a:custGeom>
        <a:pattFill xmlns:a="http://schemas.openxmlformats.org/drawingml/2006/main" prst="lgConfetti">
          <a:fgClr>
            <a:srgbClr val="FF0000"/>
          </a:fgClr>
          <a:bgClr>
            <a:schemeClr val="accent5">
              <a:lumMod val="20000"/>
              <a:lumOff val="80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0.08103</cdr:x>
      <cdr:y>0.32436</cdr:y>
    </cdr:from>
    <cdr:to>
      <cdr:x>0.88363</cdr:x>
      <cdr:y>0.5792</cdr:y>
    </cdr:to>
    <cdr:sp macro="" textlink="">
      <cdr:nvSpPr>
        <cdr:cNvPr id="14" name="Freeform 13"/>
        <cdr:cNvSpPr/>
      </cdr:nvSpPr>
      <cdr:spPr>
        <a:xfrm xmlns:a="http://schemas.openxmlformats.org/drawingml/2006/main">
          <a:off x="716240" y="1653515"/>
          <a:ext cx="7094342" cy="1299112"/>
        </a:xfrm>
        <a:custGeom xmlns:a="http://schemas.openxmlformats.org/drawingml/2006/main">
          <a:avLst/>
          <a:gdLst>
            <a:gd name="connsiteX0" fmla="*/ 0 w 1478280"/>
            <a:gd name="connsiteY0" fmla="*/ 0 h 167640"/>
            <a:gd name="connsiteX1" fmla="*/ 91440 w 1478280"/>
            <a:gd name="connsiteY1" fmla="*/ 22860 h 167640"/>
            <a:gd name="connsiteX2" fmla="*/ 160020 w 1478280"/>
            <a:gd name="connsiteY2" fmla="*/ 30480 h 167640"/>
            <a:gd name="connsiteX3" fmla="*/ 640080 w 1478280"/>
            <a:gd name="connsiteY3" fmla="*/ 106680 h 167640"/>
            <a:gd name="connsiteX4" fmla="*/ 1005840 w 1478280"/>
            <a:gd name="connsiteY4" fmla="*/ 167640 h 167640"/>
            <a:gd name="connsiteX5" fmla="*/ 1478280 w 1478280"/>
            <a:gd name="connsiteY5" fmla="*/ 167640 h 167640"/>
            <a:gd name="connsiteX0" fmla="*/ 0 w 5234940"/>
            <a:gd name="connsiteY0" fmla="*/ 899160 h 1132482"/>
            <a:gd name="connsiteX1" fmla="*/ 91440 w 5234940"/>
            <a:gd name="connsiteY1" fmla="*/ 922020 h 1132482"/>
            <a:gd name="connsiteX2" fmla="*/ 160020 w 5234940"/>
            <a:gd name="connsiteY2" fmla="*/ 929640 h 1132482"/>
            <a:gd name="connsiteX3" fmla="*/ 640080 w 5234940"/>
            <a:gd name="connsiteY3" fmla="*/ 1005840 h 1132482"/>
            <a:gd name="connsiteX4" fmla="*/ 1005840 w 5234940"/>
            <a:gd name="connsiteY4" fmla="*/ 1066800 h 1132482"/>
            <a:gd name="connsiteX5" fmla="*/ 5234940 w 5234940"/>
            <a:gd name="connsiteY5" fmla="*/ 0 h 1132482"/>
            <a:gd name="connsiteX0" fmla="*/ 0 w 5234940"/>
            <a:gd name="connsiteY0" fmla="*/ 899160 h 1049904"/>
            <a:gd name="connsiteX1" fmla="*/ 91440 w 5234940"/>
            <a:gd name="connsiteY1" fmla="*/ 922020 h 1049904"/>
            <a:gd name="connsiteX2" fmla="*/ 160020 w 5234940"/>
            <a:gd name="connsiteY2" fmla="*/ 929640 h 1049904"/>
            <a:gd name="connsiteX3" fmla="*/ 640080 w 5234940"/>
            <a:gd name="connsiteY3" fmla="*/ 1005840 h 1049904"/>
            <a:gd name="connsiteX4" fmla="*/ 4434840 w 5234940"/>
            <a:gd name="connsiteY4" fmla="*/ 182880 h 1049904"/>
            <a:gd name="connsiteX5" fmla="*/ 5234940 w 5234940"/>
            <a:gd name="connsiteY5" fmla="*/ 0 h 1049904"/>
            <a:gd name="connsiteX0" fmla="*/ 85536 w 5320476"/>
            <a:gd name="connsiteY0" fmla="*/ 899160 h 962523"/>
            <a:gd name="connsiteX1" fmla="*/ 176976 w 5320476"/>
            <a:gd name="connsiteY1" fmla="*/ 922020 h 962523"/>
            <a:gd name="connsiteX2" fmla="*/ 245556 w 5320476"/>
            <a:gd name="connsiteY2" fmla="*/ 929640 h 962523"/>
            <a:gd name="connsiteX3" fmla="*/ 3308796 w 5320476"/>
            <a:gd name="connsiteY3" fmla="*/ 464820 h 962523"/>
            <a:gd name="connsiteX4" fmla="*/ 4520376 w 5320476"/>
            <a:gd name="connsiteY4" fmla="*/ 182880 h 962523"/>
            <a:gd name="connsiteX5" fmla="*/ 5320476 w 5320476"/>
            <a:gd name="connsiteY5" fmla="*/ 0 h 962523"/>
            <a:gd name="connsiteX0" fmla="*/ 109167 w 5344107"/>
            <a:gd name="connsiteY0" fmla="*/ 899160 h 981359"/>
            <a:gd name="connsiteX1" fmla="*/ 200607 w 5344107"/>
            <a:gd name="connsiteY1" fmla="*/ 922020 h 981359"/>
            <a:gd name="connsiteX2" fmla="*/ 2562807 w 5344107"/>
            <a:gd name="connsiteY2" fmla="*/ 952500 h 981359"/>
            <a:gd name="connsiteX3" fmla="*/ 3332427 w 5344107"/>
            <a:gd name="connsiteY3" fmla="*/ 464820 h 981359"/>
            <a:gd name="connsiteX4" fmla="*/ 4544007 w 5344107"/>
            <a:gd name="connsiteY4" fmla="*/ 182880 h 981359"/>
            <a:gd name="connsiteX5" fmla="*/ 5344107 w 5344107"/>
            <a:gd name="connsiteY5" fmla="*/ 0 h 981359"/>
            <a:gd name="connsiteX0" fmla="*/ 0 w 5234940"/>
            <a:gd name="connsiteY0" fmla="*/ 899160 h 1000019"/>
            <a:gd name="connsiteX1" fmla="*/ 1569720 w 5234940"/>
            <a:gd name="connsiteY1" fmla="*/ 975360 h 1000019"/>
            <a:gd name="connsiteX2" fmla="*/ 2453640 w 5234940"/>
            <a:gd name="connsiteY2" fmla="*/ 952500 h 1000019"/>
            <a:gd name="connsiteX3" fmla="*/ 3223260 w 5234940"/>
            <a:gd name="connsiteY3" fmla="*/ 464820 h 1000019"/>
            <a:gd name="connsiteX4" fmla="*/ 4434840 w 5234940"/>
            <a:gd name="connsiteY4" fmla="*/ 182880 h 1000019"/>
            <a:gd name="connsiteX5" fmla="*/ 5234940 w 5234940"/>
            <a:gd name="connsiteY5" fmla="*/ 0 h 1000019"/>
            <a:gd name="connsiteX0" fmla="*/ 0 w 5234940"/>
            <a:gd name="connsiteY0" fmla="*/ 899160 h 1541688"/>
            <a:gd name="connsiteX1" fmla="*/ 1569720 w 5234940"/>
            <a:gd name="connsiteY1" fmla="*/ 975360 h 1541688"/>
            <a:gd name="connsiteX2" fmla="*/ 2453640 w 5234940"/>
            <a:gd name="connsiteY2" fmla="*/ 952500 h 1541688"/>
            <a:gd name="connsiteX3" fmla="*/ 3634740 w 5234940"/>
            <a:gd name="connsiteY3" fmla="*/ 1524000 h 1541688"/>
            <a:gd name="connsiteX4" fmla="*/ 4434840 w 5234940"/>
            <a:gd name="connsiteY4" fmla="*/ 182880 h 1541688"/>
            <a:gd name="connsiteX5" fmla="*/ 5234940 w 5234940"/>
            <a:gd name="connsiteY5" fmla="*/ 0 h 1541688"/>
            <a:gd name="connsiteX0" fmla="*/ 0 w 5234940"/>
            <a:gd name="connsiteY0" fmla="*/ 899160 h 1529914"/>
            <a:gd name="connsiteX1" fmla="*/ 1569720 w 5234940"/>
            <a:gd name="connsiteY1" fmla="*/ 975360 h 1529914"/>
            <a:gd name="connsiteX2" fmla="*/ 2453640 w 5234940"/>
            <a:gd name="connsiteY2" fmla="*/ 952500 h 1529914"/>
            <a:gd name="connsiteX3" fmla="*/ 3634740 w 5234940"/>
            <a:gd name="connsiteY3" fmla="*/ 1524000 h 1529914"/>
            <a:gd name="connsiteX4" fmla="*/ 4137660 w 5234940"/>
            <a:gd name="connsiteY4" fmla="*/ 541020 h 1529914"/>
            <a:gd name="connsiteX5" fmla="*/ 5234940 w 5234940"/>
            <a:gd name="connsiteY5" fmla="*/ 0 h 1529914"/>
            <a:gd name="connsiteX0" fmla="*/ 0 w 5234940"/>
            <a:gd name="connsiteY0" fmla="*/ 899160 h 1334059"/>
            <a:gd name="connsiteX1" fmla="*/ 1569720 w 5234940"/>
            <a:gd name="connsiteY1" fmla="*/ 975360 h 1334059"/>
            <a:gd name="connsiteX2" fmla="*/ 2453640 w 5234940"/>
            <a:gd name="connsiteY2" fmla="*/ 952500 h 1334059"/>
            <a:gd name="connsiteX3" fmla="*/ 3627120 w 5234940"/>
            <a:gd name="connsiteY3" fmla="*/ 1325880 h 1334059"/>
            <a:gd name="connsiteX4" fmla="*/ 4137660 w 5234940"/>
            <a:gd name="connsiteY4" fmla="*/ 541020 h 1334059"/>
            <a:gd name="connsiteX5" fmla="*/ 5234940 w 5234940"/>
            <a:gd name="connsiteY5" fmla="*/ 0 h 1334059"/>
            <a:gd name="connsiteX0" fmla="*/ 0 w 5234940"/>
            <a:gd name="connsiteY0" fmla="*/ 899160 h 1346366"/>
            <a:gd name="connsiteX1" fmla="*/ 1569720 w 5234940"/>
            <a:gd name="connsiteY1" fmla="*/ 975360 h 1346366"/>
            <a:gd name="connsiteX2" fmla="*/ 2659380 w 5234940"/>
            <a:gd name="connsiteY2" fmla="*/ 1104900 h 1346366"/>
            <a:gd name="connsiteX3" fmla="*/ 3627120 w 5234940"/>
            <a:gd name="connsiteY3" fmla="*/ 1325880 h 1346366"/>
            <a:gd name="connsiteX4" fmla="*/ 4137660 w 5234940"/>
            <a:gd name="connsiteY4" fmla="*/ 541020 h 1346366"/>
            <a:gd name="connsiteX5" fmla="*/ 5234940 w 5234940"/>
            <a:gd name="connsiteY5" fmla="*/ 0 h 1346366"/>
            <a:gd name="connsiteX0" fmla="*/ 0 w 5234940"/>
            <a:gd name="connsiteY0" fmla="*/ 899160 h 1351940"/>
            <a:gd name="connsiteX1" fmla="*/ 1569720 w 5234940"/>
            <a:gd name="connsiteY1" fmla="*/ 975360 h 1351940"/>
            <a:gd name="connsiteX2" fmla="*/ 2659380 w 5234940"/>
            <a:gd name="connsiteY2" fmla="*/ 1104900 h 1351940"/>
            <a:gd name="connsiteX3" fmla="*/ 3627120 w 5234940"/>
            <a:gd name="connsiteY3" fmla="*/ 1325880 h 1351940"/>
            <a:gd name="connsiteX4" fmla="*/ 4137660 w 5234940"/>
            <a:gd name="connsiteY4" fmla="*/ 541020 h 1351940"/>
            <a:gd name="connsiteX5" fmla="*/ 5234940 w 5234940"/>
            <a:gd name="connsiteY5" fmla="*/ 0 h 1351940"/>
            <a:gd name="connsiteX0" fmla="*/ 0 w 5234940"/>
            <a:gd name="connsiteY0" fmla="*/ 899160 h 1326226"/>
            <a:gd name="connsiteX1" fmla="*/ 1569720 w 5234940"/>
            <a:gd name="connsiteY1" fmla="*/ 975360 h 1326226"/>
            <a:gd name="connsiteX2" fmla="*/ 2659380 w 5234940"/>
            <a:gd name="connsiteY2" fmla="*/ 1104900 h 1326226"/>
            <a:gd name="connsiteX3" fmla="*/ 3627120 w 5234940"/>
            <a:gd name="connsiteY3" fmla="*/ 1325880 h 1326226"/>
            <a:gd name="connsiteX4" fmla="*/ 4137660 w 5234940"/>
            <a:gd name="connsiteY4" fmla="*/ 541020 h 1326226"/>
            <a:gd name="connsiteX5" fmla="*/ 5234940 w 5234940"/>
            <a:gd name="connsiteY5" fmla="*/ 0 h 1326226"/>
            <a:gd name="connsiteX0" fmla="*/ 0 w 5234940"/>
            <a:gd name="connsiteY0" fmla="*/ 899160 h 1408277"/>
            <a:gd name="connsiteX1" fmla="*/ 1569720 w 5234940"/>
            <a:gd name="connsiteY1" fmla="*/ 975360 h 1408277"/>
            <a:gd name="connsiteX2" fmla="*/ 2659380 w 5234940"/>
            <a:gd name="connsiteY2" fmla="*/ 1104900 h 1408277"/>
            <a:gd name="connsiteX3" fmla="*/ 3627120 w 5234940"/>
            <a:gd name="connsiteY3" fmla="*/ 1325880 h 1408277"/>
            <a:gd name="connsiteX4" fmla="*/ 4137660 w 5234940"/>
            <a:gd name="connsiteY4" fmla="*/ 541020 h 1408277"/>
            <a:gd name="connsiteX5" fmla="*/ 5234940 w 5234940"/>
            <a:gd name="connsiteY5" fmla="*/ 0 h 1408277"/>
            <a:gd name="connsiteX0" fmla="*/ 0 w 5234940"/>
            <a:gd name="connsiteY0" fmla="*/ 899160 h 1343960"/>
            <a:gd name="connsiteX1" fmla="*/ 1569720 w 5234940"/>
            <a:gd name="connsiteY1" fmla="*/ 975360 h 1343960"/>
            <a:gd name="connsiteX2" fmla="*/ 2659380 w 5234940"/>
            <a:gd name="connsiteY2" fmla="*/ 1104900 h 1343960"/>
            <a:gd name="connsiteX3" fmla="*/ 3627120 w 5234940"/>
            <a:gd name="connsiteY3" fmla="*/ 1325880 h 1343960"/>
            <a:gd name="connsiteX4" fmla="*/ 4137660 w 5234940"/>
            <a:gd name="connsiteY4" fmla="*/ 541020 h 1343960"/>
            <a:gd name="connsiteX5" fmla="*/ 5234940 w 5234940"/>
            <a:gd name="connsiteY5" fmla="*/ 0 h 1343960"/>
            <a:gd name="connsiteX0" fmla="*/ 0 w 5234940"/>
            <a:gd name="connsiteY0" fmla="*/ 899160 h 1328078"/>
            <a:gd name="connsiteX1" fmla="*/ 1569720 w 5234940"/>
            <a:gd name="connsiteY1" fmla="*/ 975360 h 1328078"/>
            <a:gd name="connsiteX2" fmla="*/ 2659380 w 5234940"/>
            <a:gd name="connsiteY2" fmla="*/ 1104900 h 1328078"/>
            <a:gd name="connsiteX3" fmla="*/ 3627120 w 5234940"/>
            <a:gd name="connsiteY3" fmla="*/ 1325880 h 1328078"/>
            <a:gd name="connsiteX4" fmla="*/ 4137660 w 5234940"/>
            <a:gd name="connsiteY4" fmla="*/ 541020 h 1328078"/>
            <a:gd name="connsiteX5" fmla="*/ 5234940 w 5234940"/>
            <a:gd name="connsiteY5" fmla="*/ 0 h 1328078"/>
            <a:gd name="connsiteX0" fmla="*/ 0 w 5234940"/>
            <a:gd name="connsiteY0" fmla="*/ 899160 h 1328104"/>
            <a:gd name="connsiteX1" fmla="*/ 1569720 w 5234940"/>
            <a:gd name="connsiteY1" fmla="*/ 975360 h 1328104"/>
            <a:gd name="connsiteX2" fmla="*/ 2659380 w 5234940"/>
            <a:gd name="connsiteY2" fmla="*/ 1104900 h 1328104"/>
            <a:gd name="connsiteX3" fmla="*/ 3627120 w 5234940"/>
            <a:gd name="connsiteY3" fmla="*/ 1325880 h 1328104"/>
            <a:gd name="connsiteX4" fmla="*/ 4137660 w 5234940"/>
            <a:gd name="connsiteY4" fmla="*/ 541020 h 1328104"/>
            <a:gd name="connsiteX5" fmla="*/ 5234940 w 5234940"/>
            <a:gd name="connsiteY5" fmla="*/ 0 h 1328104"/>
            <a:gd name="connsiteX0" fmla="*/ 0 w 5234940"/>
            <a:gd name="connsiteY0" fmla="*/ 899160 h 1328104"/>
            <a:gd name="connsiteX1" fmla="*/ 1569720 w 5234940"/>
            <a:gd name="connsiteY1" fmla="*/ 975360 h 1328104"/>
            <a:gd name="connsiteX2" fmla="*/ 2659380 w 5234940"/>
            <a:gd name="connsiteY2" fmla="*/ 1104900 h 1328104"/>
            <a:gd name="connsiteX3" fmla="*/ 3627120 w 5234940"/>
            <a:gd name="connsiteY3" fmla="*/ 1325880 h 1328104"/>
            <a:gd name="connsiteX4" fmla="*/ 4137660 w 5234940"/>
            <a:gd name="connsiteY4" fmla="*/ 541020 h 1328104"/>
            <a:gd name="connsiteX5" fmla="*/ 5234940 w 5234940"/>
            <a:gd name="connsiteY5" fmla="*/ 0 h 1328104"/>
            <a:gd name="connsiteX0" fmla="*/ 0 w 5234940"/>
            <a:gd name="connsiteY0" fmla="*/ 899160 h 1347472"/>
            <a:gd name="connsiteX1" fmla="*/ 1569720 w 5234940"/>
            <a:gd name="connsiteY1" fmla="*/ 975360 h 1347472"/>
            <a:gd name="connsiteX2" fmla="*/ 3124200 w 5234940"/>
            <a:gd name="connsiteY2" fmla="*/ 1074420 h 1347472"/>
            <a:gd name="connsiteX3" fmla="*/ 3627120 w 5234940"/>
            <a:gd name="connsiteY3" fmla="*/ 1325880 h 1347472"/>
            <a:gd name="connsiteX4" fmla="*/ 4137660 w 5234940"/>
            <a:gd name="connsiteY4" fmla="*/ 541020 h 1347472"/>
            <a:gd name="connsiteX5" fmla="*/ 5234940 w 5234940"/>
            <a:gd name="connsiteY5" fmla="*/ 0 h 1347472"/>
            <a:gd name="connsiteX0" fmla="*/ 0 w 5234940"/>
            <a:gd name="connsiteY0" fmla="*/ 899160 h 1342894"/>
            <a:gd name="connsiteX1" fmla="*/ 1973580 w 5234940"/>
            <a:gd name="connsiteY1" fmla="*/ 998220 h 1342894"/>
            <a:gd name="connsiteX2" fmla="*/ 3124200 w 5234940"/>
            <a:gd name="connsiteY2" fmla="*/ 1074420 h 1342894"/>
            <a:gd name="connsiteX3" fmla="*/ 3627120 w 5234940"/>
            <a:gd name="connsiteY3" fmla="*/ 1325880 h 1342894"/>
            <a:gd name="connsiteX4" fmla="*/ 4137660 w 5234940"/>
            <a:gd name="connsiteY4" fmla="*/ 541020 h 1342894"/>
            <a:gd name="connsiteX5" fmla="*/ 5234940 w 5234940"/>
            <a:gd name="connsiteY5" fmla="*/ 0 h 1342894"/>
            <a:gd name="connsiteX0" fmla="*/ 0 w 5234940"/>
            <a:gd name="connsiteY0" fmla="*/ 899160 h 1354493"/>
            <a:gd name="connsiteX1" fmla="*/ 1973580 w 5234940"/>
            <a:gd name="connsiteY1" fmla="*/ 998220 h 1354493"/>
            <a:gd name="connsiteX2" fmla="*/ 3063240 w 5234940"/>
            <a:gd name="connsiteY2" fmla="*/ 1165860 h 1354493"/>
            <a:gd name="connsiteX3" fmla="*/ 3627120 w 5234940"/>
            <a:gd name="connsiteY3" fmla="*/ 1325880 h 1354493"/>
            <a:gd name="connsiteX4" fmla="*/ 4137660 w 5234940"/>
            <a:gd name="connsiteY4" fmla="*/ 541020 h 1354493"/>
            <a:gd name="connsiteX5" fmla="*/ 5234940 w 5234940"/>
            <a:gd name="connsiteY5" fmla="*/ 0 h 1354493"/>
            <a:gd name="connsiteX0" fmla="*/ 0 w 5234940"/>
            <a:gd name="connsiteY0" fmla="*/ 899160 h 1354493"/>
            <a:gd name="connsiteX1" fmla="*/ 1973580 w 5234940"/>
            <a:gd name="connsiteY1" fmla="*/ 998220 h 1354493"/>
            <a:gd name="connsiteX2" fmla="*/ 3063240 w 5234940"/>
            <a:gd name="connsiteY2" fmla="*/ 1165860 h 1354493"/>
            <a:gd name="connsiteX3" fmla="*/ 3627120 w 5234940"/>
            <a:gd name="connsiteY3" fmla="*/ 1325880 h 1354493"/>
            <a:gd name="connsiteX4" fmla="*/ 4137660 w 5234940"/>
            <a:gd name="connsiteY4" fmla="*/ 541020 h 1354493"/>
            <a:gd name="connsiteX5" fmla="*/ 5234940 w 5234940"/>
            <a:gd name="connsiteY5" fmla="*/ 0 h 1354493"/>
            <a:gd name="connsiteX0" fmla="*/ 0 w 5234940"/>
            <a:gd name="connsiteY0" fmla="*/ 899160 h 1354493"/>
            <a:gd name="connsiteX1" fmla="*/ 1973580 w 5234940"/>
            <a:gd name="connsiteY1" fmla="*/ 998220 h 1354493"/>
            <a:gd name="connsiteX2" fmla="*/ 3063240 w 5234940"/>
            <a:gd name="connsiteY2" fmla="*/ 1165860 h 1354493"/>
            <a:gd name="connsiteX3" fmla="*/ 3627120 w 5234940"/>
            <a:gd name="connsiteY3" fmla="*/ 1325880 h 1354493"/>
            <a:gd name="connsiteX4" fmla="*/ 4137660 w 5234940"/>
            <a:gd name="connsiteY4" fmla="*/ 541020 h 1354493"/>
            <a:gd name="connsiteX5" fmla="*/ 5234940 w 5234940"/>
            <a:gd name="connsiteY5" fmla="*/ 0 h 1354493"/>
            <a:gd name="connsiteX0" fmla="*/ 0 w 5234940"/>
            <a:gd name="connsiteY0" fmla="*/ 899160 h 1354493"/>
            <a:gd name="connsiteX1" fmla="*/ 1973580 w 5234940"/>
            <a:gd name="connsiteY1" fmla="*/ 998220 h 1354493"/>
            <a:gd name="connsiteX2" fmla="*/ 3063240 w 5234940"/>
            <a:gd name="connsiteY2" fmla="*/ 1165860 h 1354493"/>
            <a:gd name="connsiteX3" fmla="*/ 3627120 w 5234940"/>
            <a:gd name="connsiteY3" fmla="*/ 1325880 h 1354493"/>
            <a:gd name="connsiteX4" fmla="*/ 4137660 w 5234940"/>
            <a:gd name="connsiteY4" fmla="*/ 541020 h 1354493"/>
            <a:gd name="connsiteX5" fmla="*/ 5234940 w 5234940"/>
            <a:gd name="connsiteY5" fmla="*/ 0 h 1354493"/>
            <a:gd name="connsiteX0" fmla="*/ 0 w 5189220"/>
            <a:gd name="connsiteY0" fmla="*/ 746760 h 1202093"/>
            <a:gd name="connsiteX1" fmla="*/ 1973580 w 5189220"/>
            <a:gd name="connsiteY1" fmla="*/ 845820 h 1202093"/>
            <a:gd name="connsiteX2" fmla="*/ 3063240 w 5189220"/>
            <a:gd name="connsiteY2" fmla="*/ 1013460 h 1202093"/>
            <a:gd name="connsiteX3" fmla="*/ 3627120 w 5189220"/>
            <a:gd name="connsiteY3" fmla="*/ 1173480 h 1202093"/>
            <a:gd name="connsiteX4" fmla="*/ 4137660 w 5189220"/>
            <a:gd name="connsiteY4" fmla="*/ 388620 h 1202093"/>
            <a:gd name="connsiteX5" fmla="*/ 5189220 w 5189220"/>
            <a:gd name="connsiteY5" fmla="*/ 0 h 1202093"/>
            <a:gd name="connsiteX0" fmla="*/ 0 w 5189220"/>
            <a:gd name="connsiteY0" fmla="*/ 746760 h 1202093"/>
            <a:gd name="connsiteX1" fmla="*/ 1973580 w 5189220"/>
            <a:gd name="connsiteY1" fmla="*/ 845820 h 1202093"/>
            <a:gd name="connsiteX2" fmla="*/ 3063240 w 5189220"/>
            <a:gd name="connsiteY2" fmla="*/ 1013460 h 1202093"/>
            <a:gd name="connsiteX3" fmla="*/ 3627120 w 5189220"/>
            <a:gd name="connsiteY3" fmla="*/ 1173480 h 1202093"/>
            <a:gd name="connsiteX4" fmla="*/ 4137660 w 5189220"/>
            <a:gd name="connsiteY4" fmla="*/ 388620 h 1202093"/>
            <a:gd name="connsiteX5" fmla="*/ 5189220 w 5189220"/>
            <a:gd name="connsiteY5" fmla="*/ 0 h 1202093"/>
            <a:gd name="connsiteX0" fmla="*/ 0 w 5189220"/>
            <a:gd name="connsiteY0" fmla="*/ 746760 h 1202093"/>
            <a:gd name="connsiteX1" fmla="*/ 1973580 w 5189220"/>
            <a:gd name="connsiteY1" fmla="*/ 845820 h 1202093"/>
            <a:gd name="connsiteX2" fmla="*/ 3063240 w 5189220"/>
            <a:gd name="connsiteY2" fmla="*/ 1013460 h 1202093"/>
            <a:gd name="connsiteX3" fmla="*/ 3627120 w 5189220"/>
            <a:gd name="connsiteY3" fmla="*/ 1173480 h 1202093"/>
            <a:gd name="connsiteX4" fmla="*/ 4137660 w 5189220"/>
            <a:gd name="connsiteY4" fmla="*/ 388620 h 1202093"/>
            <a:gd name="connsiteX5" fmla="*/ 5189220 w 5189220"/>
            <a:gd name="connsiteY5" fmla="*/ 0 h 1202093"/>
            <a:gd name="connsiteX0" fmla="*/ 0 w 5189220"/>
            <a:gd name="connsiteY0" fmla="*/ 746760 h 1173649"/>
            <a:gd name="connsiteX1" fmla="*/ 1973580 w 5189220"/>
            <a:gd name="connsiteY1" fmla="*/ 845820 h 1173649"/>
            <a:gd name="connsiteX2" fmla="*/ 3063240 w 5189220"/>
            <a:gd name="connsiteY2" fmla="*/ 1013460 h 1173649"/>
            <a:gd name="connsiteX3" fmla="*/ 3627120 w 5189220"/>
            <a:gd name="connsiteY3" fmla="*/ 1173480 h 1173649"/>
            <a:gd name="connsiteX4" fmla="*/ 4137660 w 5189220"/>
            <a:gd name="connsiteY4" fmla="*/ 388620 h 1173649"/>
            <a:gd name="connsiteX5" fmla="*/ 5189220 w 5189220"/>
            <a:gd name="connsiteY5" fmla="*/ 0 h 1173649"/>
            <a:gd name="connsiteX0" fmla="*/ 0 w 5189220"/>
            <a:gd name="connsiteY0" fmla="*/ 746760 h 1174245"/>
            <a:gd name="connsiteX1" fmla="*/ 1973580 w 5189220"/>
            <a:gd name="connsiteY1" fmla="*/ 845820 h 1174245"/>
            <a:gd name="connsiteX2" fmla="*/ 3063240 w 5189220"/>
            <a:gd name="connsiteY2" fmla="*/ 1013460 h 1174245"/>
            <a:gd name="connsiteX3" fmla="*/ 3627120 w 5189220"/>
            <a:gd name="connsiteY3" fmla="*/ 1173480 h 1174245"/>
            <a:gd name="connsiteX4" fmla="*/ 4137660 w 5189220"/>
            <a:gd name="connsiteY4" fmla="*/ 388620 h 1174245"/>
            <a:gd name="connsiteX5" fmla="*/ 5189220 w 5189220"/>
            <a:gd name="connsiteY5" fmla="*/ 0 h 1174245"/>
            <a:gd name="connsiteX0" fmla="*/ 0 w 5189220"/>
            <a:gd name="connsiteY0" fmla="*/ 746760 h 1173570"/>
            <a:gd name="connsiteX1" fmla="*/ 1973580 w 5189220"/>
            <a:gd name="connsiteY1" fmla="*/ 845820 h 1173570"/>
            <a:gd name="connsiteX2" fmla="*/ 3063240 w 5189220"/>
            <a:gd name="connsiteY2" fmla="*/ 1013460 h 1173570"/>
            <a:gd name="connsiteX3" fmla="*/ 3627120 w 5189220"/>
            <a:gd name="connsiteY3" fmla="*/ 1173480 h 1173570"/>
            <a:gd name="connsiteX4" fmla="*/ 4137660 w 5189220"/>
            <a:gd name="connsiteY4" fmla="*/ 388620 h 1173570"/>
            <a:gd name="connsiteX5" fmla="*/ 5189220 w 5189220"/>
            <a:gd name="connsiteY5" fmla="*/ 0 h 1173570"/>
            <a:gd name="connsiteX0" fmla="*/ 0 w 5189220"/>
            <a:gd name="connsiteY0" fmla="*/ 746760 h 1200181"/>
            <a:gd name="connsiteX1" fmla="*/ 1973580 w 5189220"/>
            <a:gd name="connsiteY1" fmla="*/ 845820 h 1200181"/>
            <a:gd name="connsiteX2" fmla="*/ 3063240 w 5189220"/>
            <a:gd name="connsiteY2" fmla="*/ 1013460 h 1200181"/>
            <a:gd name="connsiteX3" fmla="*/ 3627120 w 5189220"/>
            <a:gd name="connsiteY3" fmla="*/ 1173480 h 1200181"/>
            <a:gd name="connsiteX4" fmla="*/ 4198620 w 5189220"/>
            <a:gd name="connsiteY4" fmla="*/ 419100 h 1200181"/>
            <a:gd name="connsiteX5" fmla="*/ 5189220 w 5189220"/>
            <a:gd name="connsiteY5" fmla="*/ 0 h 1200181"/>
            <a:gd name="connsiteX0" fmla="*/ 0 w 5189220"/>
            <a:gd name="connsiteY0" fmla="*/ 746760 h 1173846"/>
            <a:gd name="connsiteX1" fmla="*/ 1973580 w 5189220"/>
            <a:gd name="connsiteY1" fmla="*/ 845820 h 1173846"/>
            <a:gd name="connsiteX2" fmla="*/ 3063240 w 5189220"/>
            <a:gd name="connsiteY2" fmla="*/ 1013460 h 1173846"/>
            <a:gd name="connsiteX3" fmla="*/ 3627120 w 5189220"/>
            <a:gd name="connsiteY3" fmla="*/ 1173480 h 1173846"/>
            <a:gd name="connsiteX4" fmla="*/ 4198620 w 5189220"/>
            <a:gd name="connsiteY4" fmla="*/ 419100 h 1173846"/>
            <a:gd name="connsiteX5" fmla="*/ 5189220 w 5189220"/>
            <a:gd name="connsiteY5" fmla="*/ 0 h 1173846"/>
            <a:gd name="connsiteX0" fmla="*/ 0 w 5189220"/>
            <a:gd name="connsiteY0" fmla="*/ 746760 h 1175151"/>
            <a:gd name="connsiteX1" fmla="*/ 1973580 w 5189220"/>
            <a:gd name="connsiteY1" fmla="*/ 845820 h 1175151"/>
            <a:gd name="connsiteX2" fmla="*/ 3063240 w 5189220"/>
            <a:gd name="connsiteY2" fmla="*/ 1013460 h 1175151"/>
            <a:gd name="connsiteX3" fmla="*/ 3627120 w 5189220"/>
            <a:gd name="connsiteY3" fmla="*/ 1173480 h 1175151"/>
            <a:gd name="connsiteX4" fmla="*/ 4198620 w 5189220"/>
            <a:gd name="connsiteY4" fmla="*/ 419100 h 1175151"/>
            <a:gd name="connsiteX5" fmla="*/ 5189220 w 5189220"/>
            <a:gd name="connsiteY5" fmla="*/ 0 h 1175151"/>
            <a:gd name="connsiteX0" fmla="*/ 0 w 5189220"/>
            <a:gd name="connsiteY0" fmla="*/ 746760 h 1152562"/>
            <a:gd name="connsiteX1" fmla="*/ 1973580 w 5189220"/>
            <a:gd name="connsiteY1" fmla="*/ 845820 h 1152562"/>
            <a:gd name="connsiteX2" fmla="*/ 3063240 w 5189220"/>
            <a:gd name="connsiteY2" fmla="*/ 1013460 h 1152562"/>
            <a:gd name="connsiteX3" fmla="*/ 3619500 w 5189220"/>
            <a:gd name="connsiteY3" fmla="*/ 1150620 h 1152562"/>
            <a:gd name="connsiteX4" fmla="*/ 4198620 w 5189220"/>
            <a:gd name="connsiteY4" fmla="*/ 419100 h 1152562"/>
            <a:gd name="connsiteX5" fmla="*/ 5189220 w 5189220"/>
            <a:gd name="connsiteY5" fmla="*/ 0 h 1152562"/>
            <a:gd name="connsiteX0" fmla="*/ 0 w 5189220"/>
            <a:gd name="connsiteY0" fmla="*/ 746760 h 1180125"/>
            <a:gd name="connsiteX1" fmla="*/ 1973580 w 5189220"/>
            <a:gd name="connsiteY1" fmla="*/ 845820 h 1180125"/>
            <a:gd name="connsiteX2" fmla="*/ 3063240 w 5189220"/>
            <a:gd name="connsiteY2" fmla="*/ 1013460 h 1180125"/>
            <a:gd name="connsiteX3" fmla="*/ 3619500 w 5189220"/>
            <a:gd name="connsiteY3" fmla="*/ 1150620 h 1180125"/>
            <a:gd name="connsiteX4" fmla="*/ 4198620 w 5189220"/>
            <a:gd name="connsiteY4" fmla="*/ 419100 h 1180125"/>
            <a:gd name="connsiteX5" fmla="*/ 5189220 w 5189220"/>
            <a:gd name="connsiteY5" fmla="*/ 0 h 1180125"/>
            <a:gd name="connsiteX0" fmla="*/ 0 w 5189220"/>
            <a:gd name="connsiteY0" fmla="*/ 746760 h 1151312"/>
            <a:gd name="connsiteX1" fmla="*/ 1973580 w 5189220"/>
            <a:gd name="connsiteY1" fmla="*/ 845820 h 1151312"/>
            <a:gd name="connsiteX2" fmla="*/ 3063240 w 5189220"/>
            <a:gd name="connsiteY2" fmla="*/ 1013460 h 1151312"/>
            <a:gd name="connsiteX3" fmla="*/ 3619500 w 5189220"/>
            <a:gd name="connsiteY3" fmla="*/ 1150620 h 1151312"/>
            <a:gd name="connsiteX4" fmla="*/ 4198620 w 5189220"/>
            <a:gd name="connsiteY4" fmla="*/ 419100 h 1151312"/>
            <a:gd name="connsiteX5" fmla="*/ 5189220 w 5189220"/>
            <a:gd name="connsiteY5" fmla="*/ 0 h 1151312"/>
            <a:gd name="connsiteX0" fmla="*/ 0 w 5189220"/>
            <a:gd name="connsiteY0" fmla="*/ 746760 h 1219646"/>
            <a:gd name="connsiteX1" fmla="*/ 1973580 w 5189220"/>
            <a:gd name="connsiteY1" fmla="*/ 845820 h 1219646"/>
            <a:gd name="connsiteX2" fmla="*/ 3063240 w 5189220"/>
            <a:gd name="connsiteY2" fmla="*/ 1013460 h 1219646"/>
            <a:gd name="connsiteX3" fmla="*/ 3642360 w 5189220"/>
            <a:gd name="connsiteY3" fmla="*/ 1219200 h 1219646"/>
            <a:gd name="connsiteX4" fmla="*/ 4198620 w 5189220"/>
            <a:gd name="connsiteY4" fmla="*/ 419100 h 1219646"/>
            <a:gd name="connsiteX5" fmla="*/ 5189220 w 5189220"/>
            <a:gd name="connsiteY5" fmla="*/ 0 h 1219646"/>
            <a:gd name="connsiteX0" fmla="*/ 0 w 5189220"/>
            <a:gd name="connsiteY0" fmla="*/ 746760 h 1238367"/>
            <a:gd name="connsiteX1" fmla="*/ 1973580 w 5189220"/>
            <a:gd name="connsiteY1" fmla="*/ 845820 h 1238367"/>
            <a:gd name="connsiteX2" fmla="*/ 3063240 w 5189220"/>
            <a:gd name="connsiteY2" fmla="*/ 1013460 h 1238367"/>
            <a:gd name="connsiteX3" fmla="*/ 3642360 w 5189220"/>
            <a:gd name="connsiteY3" fmla="*/ 1219200 h 1238367"/>
            <a:gd name="connsiteX4" fmla="*/ 4213860 w 5189220"/>
            <a:gd name="connsiteY4" fmla="*/ 495300 h 1238367"/>
            <a:gd name="connsiteX5" fmla="*/ 5189220 w 5189220"/>
            <a:gd name="connsiteY5" fmla="*/ 0 h 1238367"/>
            <a:gd name="connsiteX0" fmla="*/ 0 w 5097780"/>
            <a:gd name="connsiteY0" fmla="*/ 640080 h 1131687"/>
            <a:gd name="connsiteX1" fmla="*/ 1973580 w 5097780"/>
            <a:gd name="connsiteY1" fmla="*/ 739140 h 1131687"/>
            <a:gd name="connsiteX2" fmla="*/ 3063240 w 5097780"/>
            <a:gd name="connsiteY2" fmla="*/ 906780 h 1131687"/>
            <a:gd name="connsiteX3" fmla="*/ 3642360 w 5097780"/>
            <a:gd name="connsiteY3" fmla="*/ 1112520 h 1131687"/>
            <a:gd name="connsiteX4" fmla="*/ 4213860 w 5097780"/>
            <a:gd name="connsiteY4" fmla="*/ 388620 h 1131687"/>
            <a:gd name="connsiteX5" fmla="*/ 5097780 w 5097780"/>
            <a:gd name="connsiteY5" fmla="*/ 0 h 1131687"/>
            <a:gd name="connsiteX0" fmla="*/ 0 w 5143500"/>
            <a:gd name="connsiteY0" fmla="*/ 640080 h 1131687"/>
            <a:gd name="connsiteX1" fmla="*/ 1973580 w 5143500"/>
            <a:gd name="connsiteY1" fmla="*/ 739140 h 1131687"/>
            <a:gd name="connsiteX2" fmla="*/ 3063240 w 5143500"/>
            <a:gd name="connsiteY2" fmla="*/ 906780 h 1131687"/>
            <a:gd name="connsiteX3" fmla="*/ 3642360 w 5143500"/>
            <a:gd name="connsiteY3" fmla="*/ 1112520 h 1131687"/>
            <a:gd name="connsiteX4" fmla="*/ 4213860 w 5143500"/>
            <a:gd name="connsiteY4" fmla="*/ 388620 h 1131687"/>
            <a:gd name="connsiteX5" fmla="*/ 5143500 w 5143500"/>
            <a:gd name="connsiteY5" fmla="*/ 0 h 1131687"/>
            <a:gd name="connsiteX0" fmla="*/ 0 w 5143500"/>
            <a:gd name="connsiteY0" fmla="*/ 640080 h 1124300"/>
            <a:gd name="connsiteX1" fmla="*/ 1973580 w 5143500"/>
            <a:gd name="connsiteY1" fmla="*/ 739140 h 1124300"/>
            <a:gd name="connsiteX2" fmla="*/ 2720340 w 5143500"/>
            <a:gd name="connsiteY2" fmla="*/ 830580 h 1124300"/>
            <a:gd name="connsiteX3" fmla="*/ 3642360 w 5143500"/>
            <a:gd name="connsiteY3" fmla="*/ 1112520 h 1124300"/>
            <a:gd name="connsiteX4" fmla="*/ 4213860 w 5143500"/>
            <a:gd name="connsiteY4" fmla="*/ 388620 h 1124300"/>
            <a:gd name="connsiteX5" fmla="*/ 5143500 w 5143500"/>
            <a:gd name="connsiteY5" fmla="*/ 0 h 1124300"/>
            <a:gd name="connsiteX0" fmla="*/ 0 w 5143500"/>
            <a:gd name="connsiteY0" fmla="*/ 640080 h 1128340"/>
            <a:gd name="connsiteX1" fmla="*/ 1973580 w 5143500"/>
            <a:gd name="connsiteY1" fmla="*/ 739140 h 1128340"/>
            <a:gd name="connsiteX2" fmla="*/ 2865120 w 5143500"/>
            <a:gd name="connsiteY2" fmla="*/ 876300 h 1128340"/>
            <a:gd name="connsiteX3" fmla="*/ 3642360 w 5143500"/>
            <a:gd name="connsiteY3" fmla="*/ 1112520 h 1128340"/>
            <a:gd name="connsiteX4" fmla="*/ 4213860 w 5143500"/>
            <a:gd name="connsiteY4" fmla="*/ 388620 h 1128340"/>
            <a:gd name="connsiteX5" fmla="*/ 5143500 w 5143500"/>
            <a:gd name="connsiteY5" fmla="*/ 0 h 1128340"/>
            <a:gd name="connsiteX0" fmla="*/ 0 w 5143500"/>
            <a:gd name="connsiteY0" fmla="*/ 640080 h 1113137"/>
            <a:gd name="connsiteX1" fmla="*/ 1973580 w 5143500"/>
            <a:gd name="connsiteY1" fmla="*/ 739140 h 1113137"/>
            <a:gd name="connsiteX2" fmla="*/ 2865120 w 5143500"/>
            <a:gd name="connsiteY2" fmla="*/ 876300 h 1113137"/>
            <a:gd name="connsiteX3" fmla="*/ 3642360 w 5143500"/>
            <a:gd name="connsiteY3" fmla="*/ 1112520 h 1113137"/>
            <a:gd name="connsiteX4" fmla="*/ 4213860 w 5143500"/>
            <a:gd name="connsiteY4" fmla="*/ 388620 h 1113137"/>
            <a:gd name="connsiteX5" fmla="*/ 5143500 w 5143500"/>
            <a:gd name="connsiteY5" fmla="*/ 0 h 1113137"/>
            <a:gd name="connsiteX0" fmla="*/ 0 w 5143500"/>
            <a:gd name="connsiteY0" fmla="*/ 640080 h 1117344"/>
            <a:gd name="connsiteX1" fmla="*/ 1973580 w 5143500"/>
            <a:gd name="connsiteY1" fmla="*/ 739140 h 1117344"/>
            <a:gd name="connsiteX2" fmla="*/ 2865120 w 5143500"/>
            <a:gd name="connsiteY2" fmla="*/ 876300 h 1117344"/>
            <a:gd name="connsiteX3" fmla="*/ 3642360 w 5143500"/>
            <a:gd name="connsiteY3" fmla="*/ 1112520 h 1117344"/>
            <a:gd name="connsiteX4" fmla="*/ 4213860 w 5143500"/>
            <a:gd name="connsiteY4" fmla="*/ 388620 h 1117344"/>
            <a:gd name="connsiteX5" fmla="*/ 5143500 w 5143500"/>
            <a:gd name="connsiteY5" fmla="*/ 0 h 1117344"/>
            <a:gd name="connsiteX0" fmla="*/ 0 w 5160038"/>
            <a:gd name="connsiteY0" fmla="*/ 571503 h 1117344"/>
            <a:gd name="connsiteX1" fmla="*/ 1990118 w 5160038"/>
            <a:gd name="connsiteY1" fmla="*/ 739140 h 1117344"/>
            <a:gd name="connsiteX2" fmla="*/ 2881658 w 5160038"/>
            <a:gd name="connsiteY2" fmla="*/ 876300 h 1117344"/>
            <a:gd name="connsiteX3" fmla="*/ 3658898 w 5160038"/>
            <a:gd name="connsiteY3" fmla="*/ 1112520 h 1117344"/>
            <a:gd name="connsiteX4" fmla="*/ 4230398 w 5160038"/>
            <a:gd name="connsiteY4" fmla="*/ 388620 h 1117344"/>
            <a:gd name="connsiteX5" fmla="*/ 5160038 w 5160038"/>
            <a:gd name="connsiteY5" fmla="*/ 0 h 1117344"/>
            <a:gd name="connsiteX0" fmla="*/ 0 w 5160038"/>
            <a:gd name="connsiteY0" fmla="*/ 571503 h 1109854"/>
            <a:gd name="connsiteX1" fmla="*/ 1990118 w 5160038"/>
            <a:gd name="connsiteY1" fmla="*/ 739140 h 1109854"/>
            <a:gd name="connsiteX2" fmla="*/ 2881658 w 5160038"/>
            <a:gd name="connsiteY2" fmla="*/ 876300 h 1109854"/>
            <a:gd name="connsiteX3" fmla="*/ 4072361 w 5160038"/>
            <a:gd name="connsiteY3" fmla="*/ 1104900 h 1109854"/>
            <a:gd name="connsiteX4" fmla="*/ 4230398 w 5160038"/>
            <a:gd name="connsiteY4" fmla="*/ 388620 h 1109854"/>
            <a:gd name="connsiteX5" fmla="*/ 5160038 w 5160038"/>
            <a:gd name="connsiteY5" fmla="*/ 0 h 1109854"/>
            <a:gd name="connsiteX0" fmla="*/ 0 w 5160038"/>
            <a:gd name="connsiteY0" fmla="*/ 571503 h 1125478"/>
            <a:gd name="connsiteX1" fmla="*/ 1990118 w 5160038"/>
            <a:gd name="connsiteY1" fmla="*/ 739140 h 1125478"/>
            <a:gd name="connsiteX2" fmla="*/ 2881658 w 5160038"/>
            <a:gd name="connsiteY2" fmla="*/ 876300 h 1125478"/>
            <a:gd name="connsiteX3" fmla="*/ 4072361 w 5160038"/>
            <a:gd name="connsiteY3" fmla="*/ 1104900 h 1125478"/>
            <a:gd name="connsiteX4" fmla="*/ 4599757 w 5160038"/>
            <a:gd name="connsiteY4" fmla="*/ 304803 h 1125478"/>
            <a:gd name="connsiteX5" fmla="*/ 5160038 w 5160038"/>
            <a:gd name="connsiteY5" fmla="*/ 0 h 1125478"/>
            <a:gd name="connsiteX0" fmla="*/ 0 w 5160038"/>
            <a:gd name="connsiteY0" fmla="*/ 571503 h 1125478"/>
            <a:gd name="connsiteX1" fmla="*/ 1990118 w 5160038"/>
            <a:gd name="connsiteY1" fmla="*/ 739140 h 1125478"/>
            <a:gd name="connsiteX2" fmla="*/ 2881658 w 5160038"/>
            <a:gd name="connsiteY2" fmla="*/ 876300 h 1125478"/>
            <a:gd name="connsiteX3" fmla="*/ 4072361 w 5160038"/>
            <a:gd name="connsiteY3" fmla="*/ 1104900 h 1125478"/>
            <a:gd name="connsiteX4" fmla="*/ 4599757 w 5160038"/>
            <a:gd name="connsiteY4" fmla="*/ 304803 h 1125478"/>
            <a:gd name="connsiteX5" fmla="*/ 5160038 w 5160038"/>
            <a:gd name="connsiteY5" fmla="*/ 0 h 1125478"/>
            <a:gd name="connsiteX0" fmla="*/ 0 w 5160038"/>
            <a:gd name="connsiteY0" fmla="*/ 571503 h 1125478"/>
            <a:gd name="connsiteX1" fmla="*/ 1990118 w 5160038"/>
            <a:gd name="connsiteY1" fmla="*/ 739140 h 1125478"/>
            <a:gd name="connsiteX2" fmla="*/ 2881658 w 5160038"/>
            <a:gd name="connsiteY2" fmla="*/ 876300 h 1125478"/>
            <a:gd name="connsiteX3" fmla="*/ 4072361 w 5160038"/>
            <a:gd name="connsiteY3" fmla="*/ 1104900 h 1125478"/>
            <a:gd name="connsiteX4" fmla="*/ 4599757 w 5160038"/>
            <a:gd name="connsiteY4" fmla="*/ 304803 h 1125478"/>
            <a:gd name="connsiteX5" fmla="*/ 5160038 w 5160038"/>
            <a:gd name="connsiteY5" fmla="*/ 0 h 1125478"/>
            <a:gd name="connsiteX0" fmla="*/ 0 w 5160038"/>
            <a:gd name="connsiteY0" fmla="*/ 571503 h 1125478"/>
            <a:gd name="connsiteX1" fmla="*/ 1990118 w 5160038"/>
            <a:gd name="connsiteY1" fmla="*/ 739140 h 1125478"/>
            <a:gd name="connsiteX2" fmla="*/ 2881658 w 5160038"/>
            <a:gd name="connsiteY2" fmla="*/ 876300 h 1125478"/>
            <a:gd name="connsiteX3" fmla="*/ 4072361 w 5160038"/>
            <a:gd name="connsiteY3" fmla="*/ 1104900 h 1125478"/>
            <a:gd name="connsiteX4" fmla="*/ 4599757 w 5160038"/>
            <a:gd name="connsiteY4" fmla="*/ 304803 h 1125478"/>
            <a:gd name="connsiteX5" fmla="*/ 5160038 w 5160038"/>
            <a:gd name="connsiteY5" fmla="*/ 0 h 1125478"/>
            <a:gd name="connsiteX0" fmla="*/ 0 w 5160038"/>
            <a:gd name="connsiteY0" fmla="*/ 571503 h 1122633"/>
            <a:gd name="connsiteX1" fmla="*/ 1990118 w 5160038"/>
            <a:gd name="connsiteY1" fmla="*/ 739140 h 1122633"/>
            <a:gd name="connsiteX2" fmla="*/ 2881658 w 5160038"/>
            <a:gd name="connsiteY2" fmla="*/ 876300 h 1122633"/>
            <a:gd name="connsiteX3" fmla="*/ 4072361 w 5160038"/>
            <a:gd name="connsiteY3" fmla="*/ 1104900 h 1122633"/>
            <a:gd name="connsiteX4" fmla="*/ 4599757 w 5160038"/>
            <a:gd name="connsiteY4" fmla="*/ 304803 h 1122633"/>
            <a:gd name="connsiteX5" fmla="*/ 5160038 w 5160038"/>
            <a:gd name="connsiteY5" fmla="*/ 0 h 1122633"/>
            <a:gd name="connsiteX0" fmla="*/ 0 w 5160038"/>
            <a:gd name="connsiteY0" fmla="*/ 571503 h 1104928"/>
            <a:gd name="connsiteX1" fmla="*/ 1990118 w 5160038"/>
            <a:gd name="connsiteY1" fmla="*/ 739140 h 1104928"/>
            <a:gd name="connsiteX2" fmla="*/ 2881658 w 5160038"/>
            <a:gd name="connsiteY2" fmla="*/ 876300 h 1104928"/>
            <a:gd name="connsiteX3" fmla="*/ 4072361 w 5160038"/>
            <a:gd name="connsiteY3" fmla="*/ 1104900 h 1104928"/>
            <a:gd name="connsiteX4" fmla="*/ 4599757 w 5160038"/>
            <a:gd name="connsiteY4" fmla="*/ 304803 h 1104928"/>
            <a:gd name="connsiteX5" fmla="*/ 5160038 w 5160038"/>
            <a:gd name="connsiteY5" fmla="*/ 0 h 1104928"/>
            <a:gd name="connsiteX0" fmla="*/ 0 w 5160038"/>
            <a:gd name="connsiteY0" fmla="*/ 571503 h 1114705"/>
            <a:gd name="connsiteX1" fmla="*/ 1990118 w 5160038"/>
            <a:gd name="connsiteY1" fmla="*/ 739140 h 1114705"/>
            <a:gd name="connsiteX2" fmla="*/ 4072361 w 5160038"/>
            <a:gd name="connsiteY2" fmla="*/ 1104900 h 1114705"/>
            <a:gd name="connsiteX3" fmla="*/ 4599757 w 5160038"/>
            <a:gd name="connsiteY3" fmla="*/ 304803 h 1114705"/>
            <a:gd name="connsiteX4" fmla="*/ 5160038 w 5160038"/>
            <a:gd name="connsiteY4" fmla="*/ 0 h 1114705"/>
            <a:gd name="connsiteX0" fmla="*/ 0 w 5160038"/>
            <a:gd name="connsiteY0" fmla="*/ 571503 h 1118539"/>
            <a:gd name="connsiteX1" fmla="*/ 2508324 w 5160038"/>
            <a:gd name="connsiteY1" fmla="*/ 792478 h 1118539"/>
            <a:gd name="connsiteX2" fmla="*/ 4072361 w 5160038"/>
            <a:gd name="connsiteY2" fmla="*/ 1104900 h 1118539"/>
            <a:gd name="connsiteX3" fmla="*/ 4599757 w 5160038"/>
            <a:gd name="connsiteY3" fmla="*/ 304803 h 1118539"/>
            <a:gd name="connsiteX4" fmla="*/ 5160038 w 5160038"/>
            <a:gd name="connsiteY4" fmla="*/ 0 h 1118539"/>
            <a:gd name="connsiteX0" fmla="*/ 0 w 5160038"/>
            <a:gd name="connsiteY0" fmla="*/ 571503 h 1124619"/>
            <a:gd name="connsiteX1" fmla="*/ 2508324 w 5160038"/>
            <a:gd name="connsiteY1" fmla="*/ 792478 h 1124619"/>
            <a:gd name="connsiteX2" fmla="*/ 4072361 w 5160038"/>
            <a:gd name="connsiteY2" fmla="*/ 1104900 h 1124619"/>
            <a:gd name="connsiteX3" fmla="*/ 4599757 w 5160038"/>
            <a:gd name="connsiteY3" fmla="*/ 304803 h 1124619"/>
            <a:gd name="connsiteX4" fmla="*/ 5160038 w 5160038"/>
            <a:gd name="connsiteY4" fmla="*/ 0 h 1124619"/>
            <a:gd name="connsiteX0" fmla="*/ 0 w 5160038"/>
            <a:gd name="connsiteY0" fmla="*/ 571503 h 1105073"/>
            <a:gd name="connsiteX1" fmla="*/ 2508324 w 5160038"/>
            <a:gd name="connsiteY1" fmla="*/ 792478 h 1105073"/>
            <a:gd name="connsiteX2" fmla="*/ 4072361 w 5160038"/>
            <a:gd name="connsiteY2" fmla="*/ 1104900 h 1105073"/>
            <a:gd name="connsiteX3" fmla="*/ 4599757 w 5160038"/>
            <a:gd name="connsiteY3" fmla="*/ 304803 h 1105073"/>
            <a:gd name="connsiteX4" fmla="*/ 5160038 w 5160038"/>
            <a:gd name="connsiteY4" fmla="*/ 0 h 1105073"/>
            <a:gd name="connsiteX0" fmla="*/ 0 w 5160038"/>
            <a:gd name="connsiteY0" fmla="*/ 571503 h 1104901"/>
            <a:gd name="connsiteX1" fmla="*/ 2508324 w 5160038"/>
            <a:gd name="connsiteY1" fmla="*/ 792478 h 1104901"/>
            <a:gd name="connsiteX2" fmla="*/ 4072361 w 5160038"/>
            <a:gd name="connsiteY2" fmla="*/ 1104900 h 1104901"/>
            <a:gd name="connsiteX3" fmla="*/ 4599757 w 5160038"/>
            <a:gd name="connsiteY3" fmla="*/ 304803 h 1104901"/>
            <a:gd name="connsiteX4" fmla="*/ 5160038 w 5160038"/>
            <a:gd name="connsiteY4" fmla="*/ 0 h 1104901"/>
            <a:gd name="connsiteX0" fmla="*/ 0 w 5121448"/>
            <a:gd name="connsiteY0" fmla="*/ 472446 h 1005844"/>
            <a:gd name="connsiteX1" fmla="*/ 2508324 w 5121448"/>
            <a:gd name="connsiteY1" fmla="*/ 693421 h 1005844"/>
            <a:gd name="connsiteX2" fmla="*/ 4072361 w 5121448"/>
            <a:gd name="connsiteY2" fmla="*/ 1005843 h 1005844"/>
            <a:gd name="connsiteX3" fmla="*/ 4599757 w 5121448"/>
            <a:gd name="connsiteY3" fmla="*/ 205746 h 1005844"/>
            <a:gd name="connsiteX4" fmla="*/ 5121448 w 5121448"/>
            <a:gd name="connsiteY4" fmla="*/ 0 h 1005844"/>
            <a:gd name="connsiteX0" fmla="*/ 0 w 5121448"/>
            <a:gd name="connsiteY0" fmla="*/ 472446 h 1021263"/>
            <a:gd name="connsiteX1" fmla="*/ 2508324 w 5121448"/>
            <a:gd name="connsiteY1" fmla="*/ 693421 h 1021263"/>
            <a:gd name="connsiteX2" fmla="*/ 4072361 w 5121448"/>
            <a:gd name="connsiteY2" fmla="*/ 1005843 h 1021263"/>
            <a:gd name="connsiteX3" fmla="*/ 4566680 w 5121448"/>
            <a:gd name="connsiteY3" fmla="*/ 281943 h 1021263"/>
            <a:gd name="connsiteX4" fmla="*/ 5121448 w 5121448"/>
            <a:gd name="connsiteY4" fmla="*/ 0 h 1021263"/>
            <a:gd name="connsiteX0" fmla="*/ 0 w 5121448"/>
            <a:gd name="connsiteY0" fmla="*/ 472446 h 1021263"/>
            <a:gd name="connsiteX1" fmla="*/ 2508324 w 5121448"/>
            <a:gd name="connsiteY1" fmla="*/ 693421 h 1021263"/>
            <a:gd name="connsiteX2" fmla="*/ 4072361 w 5121448"/>
            <a:gd name="connsiteY2" fmla="*/ 1005843 h 1021263"/>
            <a:gd name="connsiteX3" fmla="*/ 4566680 w 5121448"/>
            <a:gd name="connsiteY3" fmla="*/ 281943 h 1021263"/>
            <a:gd name="connsiteX4" fmla="*/ 5121448 w 5121448"/>
            <a:gd name="connsiteY4" fmla="*/ 0 h 1021263"/>
            <a:gd name="connsiteX0" fmla="*/ 0 w 5121448"/>
            <a:gd name="connsiteY0" fmla="*/ 472446 h 1005843"/>
            <a:gd name="connsiteX1" fmla="*/ 2508324 w 5121448"/>
            <a:gd name="connsiteY1" fmla="*/ 693421 h 1005843"/>
            <a:gd name="connsiteX2" fmla="*/ 4072361 w 5121448"/>
            <a:gd name="connsiteY2" fmla="*/ 1005843 h 1005843"/>
            <a:gd name="connsiteX3" fmla="*/ 4566680 w 5121448"/>
            <a:gd name="connsiteY3" fmla="*/ 281943 h 1005843"/>
            <a:gd name="connsiteX4" fmla="*/ 5121448 w 5121448"/>
            <a:gd name="connsiteY4" fmla="*/ 0 h 1005843"/>
            <a:gd name="connsiteX0" fmla="*/ 0 w 5121448"/>
            <a:gd name="connsiteY0" fmla="*/ 472446 h 1006217"/>
            <a:gd name="connsiteX1" fmla="*/ 2508324 w 5121448"/>
            <a:gd name="connsiteY1" fmla="*/ 693421 h 1006217"/>
            <a:gd name="connsiteX2" fmla="*/ 4072361 w 5121448"/>
            <a:gd name="connsiteY2" fmla="*/ 1005843 h 1006217"/>
            <a:gd name="connsiteX3" fmla="*/ 4566680 w 5121448"/>
            <a:gd name="connsiteY3" fmla="*/ 281943 h 1006217"/>
            <a:gd name="connsiteX4" fmla="*/ 5121448 w 5121448"/>
            <a:gd name="connsiteY4" fmla="*/ 0 h 1006217"/>
            <a:gd name="connsiteX0" fmla="*/ 0 w 5121448"/>
            <a:gd name="connsiteY0" fmla="*/ 472446 h 1272629"/>
            <a:gd name="connsiteX1" fmla="*/ 2508324 w 5121448"/>
            <a:gd name="connsiteY1" fmla="*/ 693421 h 1272629"/>
            <a:gd name="connsiteX2" fmla="*/ 4072361 w 5121448"/>
            <a:gd name="connsiteY2" fmla="*/ 1272534 h 1272629"/>
            <a:gd name="connsiteX3" fmla="*/ 4566680 w 5121448"/>
            <a:gd name="connsiteY3" fmla="*/ 281943 h 1272629"/>
            <a:gd name="connsiteX4" fmla="*/ 5121448 w 5121448"/>
            <a:gd name="connsiteY4" fmla="*/ 0 h 1272629"/>
            <a:gd name="connsiteX0" fmla="*/ 0 w 5121448"/>
            <a:gd name="connsiteY0" fmla="*/ 472446 h 1280387"/>
            <a:gd name="connsiteX1" fmla="*/ 2767427 w 5121448"/>
            <a:gd name="connsiteY1" fmla="*/ 731519 h 1280387"/>
            <a:gd name="connsiteX2" fmla="*/ 4072361 w 5121448"/>
            <a:gd name="connsiteY2" fmla="*/ 1272534 h 1280387"/>
            <a:gd name="connsiteX3" fmla="*/ 4566680 w 5121448"/>
            <a:gd name="connsiteY3" fmla="*/ 281943 h 1280387"/>
            <a:gd name="connsiteX4" fmla="*/ 5121448 w 5121448"/>
            <a:gd name="connsiteY4" fmla="*/ 0 h 1280387"/>
            <a:gd name="connsiteX0" fmla="*/ 0 w 5121448"/>
            <a:gd name="connsiteY0" fmla="*/ 472446 h 1272597"/>
            <a:gd name="connsiteX1" fmla="*/ 2767427 w 5121448"/>
            <a:gd name="connsiteY1" fmla="*/ 731519 h 1272597"/>
            <a:gd name="connsiteX2" fmla="*/ 4072361 w 5121448"/>
            <a:gd name="connsiteY2" fmla="*/ 1272534 h 1272597"/>
            <a:gd name="connsiteX3" fmla="*/ 4566680 w 5121448"/>
            <a:gd name="connsiteY3" fmla="*/ 281943 h 1272597"/>
            <a:gd name="connsiteX4" fmla="*/ 5121448 w 5121448"/>
            <a:gd name="connsiteY4" fmla="*/ 0 h 1272597"/>
            <a:gd name="connsiteX0" fmla="*/ 0 w 5121448"/>
            <a:gd name="connsiteY0" fmla="*/ 472446 h 1273083"/>
            <a:gd name="connsiteX1" fmla="*/ 2767427 w 5121448"/>
            <a:gd name="connsiteY1" fmla="*/ 731519 h 1273083"/>
            <a:gd name="connsiteX2" fmla="*/ 4072361 w 5121448"/>
            <a:gd name="connsiteY2" fmla="*/ 1272534 h 1273083"/>
            <a:gd name="connsiteX3" fmla="*/ 4566680 w 5121448"/>
            <a:gd name="connsiteY3" fmla="*/ 281943 h 1273083"/>
            <a:gd name="connsiteX4" fmla="*/ 5121448 w 5121448"/>
            <a:gd name="connsiteY4" fmla="*/ 0 h 1273083"/>
            <a:gd name="connsiteX0" fmla="*/ 0 w 5121448"/>
            <a:gd name="connsiteY0" fmla="*/ 472446 h 1273071"/>
            <a:gd name="connsiteX1" fmla="*/ 992308 w 5121448"/>
            <a:gd name="connsiteY1" fmla="*/ 533396 h 1273071"/>
            <a:gd name="connsiteX2" fmla="*/ 2767427 w 5121448"/>
            <a:gd name="connsiteY2" fmla="*/ 731519 h 1273071"/>
            <a:gd name="connsiteX3" fmla="*/ 4072361 w 5121448"/>
            <a:gd name="connsiteY3" fmla="*/ 1272534 h 1273071"/>
            <a:gd name="connsiteX4" fmla="*/ 4566680 w 5121448"/>
            <a:gd name="connsiteY4" fmla="*/ 281943 h 1273071"/>
            <a:gd name="connsiteX5" fmla="*/ 5121448 w 5121448"/>
            <a:gd name="connsiteY5" fmla="*/ 0 h 1273071"/>
            <a:gd name="connsiteX0" fmla="*/ 0 w 5121448"/>
            <a:gd name="connsiteY0" fmla="*/ 472446 h 1273079"/>
            <a:gd name="connsiteX1" fmla="*/ 992308 w 5121448"/>
            <a:gd name="connsiteY1" fmla="*/ 495297 h 1273079"/>
            <a:gd name="connsiteX2" fmla="*/ 2767427 w 5121448"/>
            <a:gd name="connsiteY2" fmla="*/ 731519 h 1273079"/>
            <a:gd name="connsiteX3" fmla="*/ 4072361 w 5121448"/>
            <a:gd name="connsiteY3" fmla="*/ 1272534 h 1273079"/>
            <a:gd name="connsiteX4" fmla="*/ 4566680 w 5121448"/>
            <a:gd name="connsiteY4" fmla="*/ 281943 h 1273079"/>
            <a:gd name="connsiteX5" fmla="*/ 5121448 w 5121448"/>
            <a:gd name="connsiteY5" fmla="*/ 0 h 1273079"/>
            <a:gd name="connsiteX0" fmla="*/ 0 w 5121448"/>
            <a:gd name="connsiteY0" fmla="*/ 472446 h 1273076"/>
            <a:gd name="connsiteX1" fmla="*/ 981283 w 5121448"/>
            <a:gd name="connsiteY1" fmla="*/ 510537 h 1273076"/>
            <a:gd name="connsiteX2" fmla="*/ 2767427 w 5121448"/>
            <a:gd name="connsiteY2" fmla="*/ 731519 h 1273076"/>
            <a:gd name="connsiteX3" fmla="*/ 4072361 w 5121448"/>
            <a:gd name="connsiteY3" fmla="*/ 1272534 h 1273076"/>
            <a:gd name="connsiteX4" fmla="*/ 4566680 w 5121448"/>
            <a:gd name="connsiteY4" fmla="*/ 281943 h 1273076"/>
            <a:gd name="connsiteX5" fmla="*/ 5121448 w 5121448"/>
            <a:gd name="connsiteY5" fmla="*/ 0 h 1273076"/>
            <a:gd name="connsiteX0" fmla="*/ 0 w 5121448"/>
            <a:gd name="connsiteY0" fmla="*/ 510545 h 1273076"/>
            <a:gd name="connsiteX1" fmla="*/ 981283 w 5121448"/>
            <a:gd name="connsiteY1" fmla="*/ 510537 h 1273076"/>
            <a:gd name="connsiteX2" fmla="*/ 2767427 w 5121448"/>
            <a:gd name="connsiteY2" fmla="*/ 731519 h 1273076"/>
            <a:gd name="connsiteX3" fmla="*/ 4072361 w 5121448"/>
            <a:gd name="connsiteY3" fmla="*/ 1272534 h 1273076"/>
            <a:gd name="connsiteX4" fmla="*/ 4566680 w 5121448"/>
            <a:gd name="connsiteY4" fmla="*/ 281943 h 1273076"/>
            <a:gd name="connsiteX5" fmla="*/ 5121448 w 5121448"/>
            <a:gd name="connsiteY5" fmla="*/ 0 h 1273076"/>
            <a:gd name="connsiteX0" fmla="*/ 0 w 5121448"/>
            <a:gd name="connsiteY0" fmla="*/ 510545 h 1273076"/>
            <a:gd name="connsiteX1" fmla="*/ 981283 w 5121448"/>
            <a:gd name="connsiteY1" fmla="*/ 510537 h 1273076"/>
            <a:gd name="connsiteX2" fmla="*/ 2767427 w 5121448"/>
            <a:gd name="connsiteY2" fmla="*/ 731519 h 1273076"/>
            <a:gd name="connsiteX3" fmla="*/ 4072361 w 5121448"/>
            <a:gd name="connsiteY3" fmla="*/ 1272534 h 1273076"/>
            <a:gd name="connsiteX4" fmla="*/ 4566680 w 5121448"/>
            <a:gd name="connsiteY4" fmla="*/ 281943 h 1273076"/>
            <a:gd name="connsiteX5" fmla="*/ 5121448 w 5121448"/>
            <a:gd name="connsiteY5" fmla="*/ 0 h 1273076"/>
            <a:gd name="connsiteX0" fmla="*/ 0 w 5126961"/>
            <a:gd name="connsiteY0" fmla="*/ 480066 h 1273076"/>
            <a:gd name="connsiteX1" fmla="*/ 986796 w 5126961"/>
            <a:gd name="connsiteY1" fmla="*/ 510537 h 1273076"/>
            <a:gd name="connsiteX2" fmla="*/ 2772940 w 5126961"/>
            <a:gd name="connsiteY2" fmla="*/ 731519 h 1273076"/>
            <a:gd name="connsiteX3" fmla="*/ 4077874 w 5126961"/>
            <a:gd name="connsiteY3" fmla="*/ 1272534 h 1273076"/>
            <a:gd name="connsiteX4" fmla="*/ 4572193 w 5126961"/>
            <a:gd name="connsiteY4" fmla="*/ 281943 h 1273076"/>
            <a:gd name="connsiteX5" fmla="*/ 5126961 w 5126961"/>
            <a:gd name="connsiteY5" fmla="*/ 0 h 1273076"/>
            <a:gd name="connsiteX0" fmla="*/ 0 w 5132474"/>
            <a:gd name="connsiteY0" fmla="*/ 502925 h 1273076"/>
            <a:gd name="connsiteX1" fmla="*/ 992309 w 5132474"/>
            <a:gd name="connsiteY1" fmla="*/ 510537 h 1273076"/>
            <a:gd name="connsiteX2" fmla="*/ 2778453 w 5132474"/>
            <a:gd name="connsiteY2" fmla="*/ 731519 h 1273076"/>
            <a:gd name="connsiteX3" fmla="*/ 4083387 w 5132474"/>
            <a:gd name="connsiteY3" fmla="*/ 1272534 h 1273076"/>
            <a:gd name="connsiteX4" fmla="*/ 4577706 w 5132474"/>
            <a:gd name="connsiteY4" fmla="*/ 281943 h 1273076"/>
            <a:gd name="connsiteX5" fmla="*/ 5132474 w 5132474"/>
            <a:gd name="connsiteY5" fmla="*/ 0 h 1273076"/>
            <a:gd name="connsiteX0" fmla="*/ 0 w 5132474"/>
            <a:gd name="connsiteY0" fmla="*/ 502925 h 1273076"/>
            <a:gd name="connsiteX1" fmla="*/ 992309 w 5132474"/>
            <a:gd name="connsiteY1" fmla="*/ 510537 h 1273076"/>
            <a:gd name="connsiteX2" fmla="*/ 2778453 w 5132474"/>
            <a:gd name="connsiteY2" fmla="*/ 731519 h 1273076"/>
            <a:gd name="connsiteX3" fmla="*/ 4083387 w 5132474"/>
            <a:gd name="connsiteY3" fmla="*/ 1272534 h 1273076"/>
            <a:gd name="connsiteX4" fmla="*/ 4577706 w 5132474"/>
            <a:gd name="connsiteY4" fmla="*/ 281943 h 1273076"/>
            <a:gd name="connsiteX5" fmla="*/ 5132474 w 5132474"/>
            <a:gd name="connsiteY5" fmla="*/ 0 h 1273076"/>
            <a:gd name="connsiteX0" fmla="*/ 0 w 5132474"/>
            <a:gd name="connsiteY0" fmla="*/ 502925 h 1299175"/>
            <a:gd name="connsiteX1" fmla="*/ 992309 w 5132474"/>
            <a:gd name="connsiteY1" fmla="*/ 510537 h 1299175"/>
            <a:gd name="connsiteX2" fmla="*/ 2778453 w 5132474"/>
            <a:gd name="connsiteY2" fmla="*/ 731519 h 1299175"/>
            <a:gd name="connsiteX3" fmla="*/ 3213945 w 5132474"/>
            <a:gd name="connsiteY3" fmla="*/ 1298659 h 1299175"/>
            <a:gd name="connsiteX4" fmla="*/ 4577706 w 5132474"/>
            <a:gd name="connsiteY4" fmla="*/ 281943 h 1299175"/>
            <a:gd name="connsiteX5" fmla="*/ 5132474 w 5132474"/>
            <a:gd name="connsiteY5" fmla="*/ 0 h 1299175"/>
            <a:gd name="connsiteX0" fmla="*/ 0 w 5132474"/>
            <a:gd name="connsiteY0" fmla="*/ 502925 h 1302482"/>
            <a:gd name="connsiteX1" fmla="*/ 992309 w 5132474"/>
            <a:gd name="connsiteY1" fmla="*/ 510537 h 1302482"/>
            <a:gd name="connsiteX2" fmla="*/ 2778453 w 5132474"/>
            <a:gd name="connsiteY2" fmla="*/ 731519 h 1302482"/>
            <a:gd name="connsiteX3" fmla="*/ 3213945 w 5132474"/>
            <a:gd name="connsiteY3" fmla="*/ 1298659 h 1302482"/>
            <a:gd name="connsiteX4" fmla="*/ 4187087 w 5132474"/>
            <a:gd name="connsiteY4" fmla="*/ 421276 h 1302482"/>
            <a:gd name="connsiteX5" fmla="*/ 5132474 w 5132474"/>
            <a:gd name="connsiteY5" fmla="*/ 0 h 1302482"/>
            <a:gd name="connsiteX0" fmla="*/ 0 w 5132474"/>
            <a:gd name="connsiteY0" fmla="*/ 502925 h 1302482"/>
            <a:gd name="connsiteX1" fmla="*/ 992309 w 5132474"/>
            <a:gd name="connsiteY1" fmla="*/ 510537 h 1302482"/>
            <a:gd name="connsiteX2" fmla="*/ 2778453 w 5132474"/>
            <a:gd name="connsiteY2" fmla="*/ 731519 h 1302482"/>
            <a:gd name="connsiteX3" fmla="*/ 3213945 w 5132474"/>
            <a:gd name="connsiteY3" fmla="*/ 1298659 h 1302482"/>
            <a:gd name="connsiteX4" fmla="*/ 4187087 w 5132474"/>
            <a:gd name="connsiteY4" fmla="*/ 421276 h 1302482"/>
            <a:gd name="connsiteX5" fmla="*/ 5132474 w 5132474"/>
            <a:gd name="connsiteY5" fmla="*/ 0 h 1302482"/>
            <a:gd name="connsiteX0" fmla="*/ 0 w 5132474"/>
            <a:gd name="connsiteY0" fmla="*/ 502925 h 1303957"/>
            <a:gd name="connsiteX1" fmla="*/ 992309 w 5132474"/>
            <a:gd name="connsiteY1" fmla="*/ 510537 h 1303957"/>
            <a:gd name="connsiteX2" fmla="*/ 2778453 w 5132474"/>
            <a:gd name="connsiteY2" fmla="*/ 731519 h 1303957"/>
            <a:gd name="connsiteX3" fmla="*/ 3213945 w 5132474"/>
            <a:gd name="connsiteY3" fmla="*/ 1298659 h 1303957"/>
            <a:gd name="connsiteX4" fmla="*/ 4174487 w 5132474"/>
            <a:gd name="connsiteY4" fmla="*/ 360318 h 1303957"/>
            <a:gd name="connsiteX5" fmla="*/ 5132474 w 5132474"/>
            <a:gd name="connsiteY5" fmla="*/ 0 h 1303957"/>
            <a:gd name="connsiteX0" fmla="*/ 0 w 5132474"/>
            <a:gd name="connsiteY0" fmla="*/ 502925 h 1306882"/>
            <a:gd name="connsiteX1" fmla="*/ 992309 w 5132474"/>
            <a:gd name="connsiteY1" fmla="*/ 510537 h 1306882"/>
            <a:gd name="connsiteX2" fmla="*/ 2419336 w 5132474"/>
            <a:gd name="connsiteY2" fmla="*/ 801185 h 1306882"/>
            <a:gd name="connsiteX3" fmla="*/ 3213945 w 5132474"/>
            <a:gd name="connsiteY3" fmla="*/ 1298659 h 1306882"/>
            <a:gd name="connsiteX4" fmla="*/ 4174487 w 5132474"/>
            <a:gd name="connsiteY4" fmla="*/ 360318 h 1306882"/>
            <a:gd name="connsiteX5" fmla="*/ 5132474 w 5132474"/>
            <a:gd name="connsiteY5" fmla="*/ 0 h 1306882"/>
            <a:gd name="connsiteX0" fmla="*/ 0 w 5132474"/>
            <a:gd name="connsiteY0" fmla="*/ 502925 h 1306882"/>
            <a:gd name="connsiteX1" fmla="*/ 992309 w 5132474"/>
            <a:gd name="connsiteY1" fmla="*/ 510537 h 1306882"/>
            <a:gd name="connsiteX2" fmla="*/ 2343732 w 5132474"/>
            <a:gd name="connsiteY2" fmla="*/ 801185 h 1306882"/>
            <a:gd name="connsiteX3" fmla="*/ 3213945 w 5132474"/>
            <a:gd name="connsiteY3" fmla="*/ 1298659 h 1306882"/>
            <a:gd name="connsiteX4" fmla="*/ 4174487 w 5132474"/>
            <a:gd name="connsiteY4" fmla="*/ 360318 h 1306882"/>
            <a:gd name="connsiteX5" fmla="*/ 5132474 w 5132474"/>
            <a:gd name="connsiteY5" fmla="*/ 0 h 1306882"/>
            <a:gd name="connsiteX0" fmla="*/ 0 w 5132474"/>
            <a:gd name="connsiteY0" fmla="*/ 502925 h 1306882"/>
            <a:gd name="connsiteX1" fmla="*/ 992309 w 5132474"/>
            <a:gd name="connsiteY1" fmla="*/ 510537 h 1306882"/>
            <a:gd name="connsiteX2" fmla="*/ 2343732 w 5132474"/>
            <a:gd name="connsiteY2" fmla="*/ 801185 h 1306882"/>
            <a:gd name="connsiteX3" fmla="*/ 3163543 w 5132474"/>
            <a:gd name="connsiteY3" fmla="*/ 1298659 h 1306882"/>
            <a:gd name="connsiteX4" fmla="*/ 4174487 w 5132474"/>
            <a:gd name="connsiteY4" fmla="*/ 360318 h 1306882"/>
            <a:gd name="connsiteX5" fmla="*/ 5132474 w 5132474"/>
            <a:gd name="connsiteY5" fmla="*/ 0 h 1306882"/>
            <a:gd name="connsiteX0" fmla="*/ 0 w 5132474"/>
            <a:gd name="connsiteY0" fmla="*/ 502925 h 1298962"/>
            <a:gd name="connsiteX1" fmla="*/ 992309 w 5132474"/>
            <a:gd name="connsiteY1" fmla="*/ 510537 h 1298962"/>
            <a:gd name="connsiteX2" fmla="*/ 2343732 w 5132474"/>
            <a:gd name="connsiteY2" fmla="*/ 801185 h 1298962"/>
            <a:gd name="connsiteX3" fmla="*/ 3163543 w 5132474"/>
            <a:gd name="connsiteY3" fmla="*/ 1298659 h 1298962"/>
            <a:gd name="connsiteX4" fmla="*/ 4174487 w 5132474"/>
            <a:gd name="connsiteY4" fmla="*/ 360318 h 1298962"/>
            <a:gd name="connsiteX5" fmla="*/ 5132474 w 5132474"/>
            <a:gd name="connsiteY5" fmla="*/ 0 h 1298962"/>
            <a:gd name="connsiteX0" fmla="*/ 0 w 5132474"/>
            <a:gd name="connsiteY0" fmla="*/ 502925 h 1299537"/>
            <a:gd name="connsiteX1" fmla="*/ 992309 w 5132474"/>
            <a:gd name="connsiteY1" fmla="*/ 510537 h 1299537"/>
            <a:gd name="connsiteX2" fmla="*/ 2343732 w 5132474"/>
            <a:gd name="connsiteY2" fmla="*/ 801185 h 1299537"/>
            <a:gd name="connsiteX3" fmla="*/ 3163543 w 5132474"/>
            <a:gd name="connsiteY3" fmla="*/ 1298659 h 1299537"/>
            <a:gd name="connsiteX4" fmla="*/ 4174487 w 5132474"/>
            <a:gd name="connsiteY4" fmla="*/ 360318 h 1299537"/>
            <a:gd name="connsiteX5" fmla="*/ 5132474 w 5132474"/>
            <a:gd name="connsiteY5" fmla="*/ 0 h 1299537"/>
            <a:gd name="connsiteX0" fmla="*/ 0 w 5132474"/>
            <a:gd name="connsiteY0" fmla="*/ 502925 h 1298696"/>
            <a:gd name="connsiteX1" fmla="*/ 992309 w 5132474"/>
            <a:gd name="connsiteY1" fmla="*/ 510537 h 1298696"/>
            <a:gd name="connsiteX2" fmla="*/ 2343732 w 5132474"/>
            <a:gd name="connsiteY2" fmla="*/ 801185 h 1298696"/>
            <a:gd name="connsiteX3" fmla="*/ 3163543 w 5132474"/>
            <a:gd name="connsiteY3" fmla="*/ 1298659 h 1298696"/>
            <a:gd name="connsiteX4" fmla="*/ 4174487 w 5132474"/>
            <a:gd name="connsiteY4" fmla="*/ 360318 h 1298696"/>
            <a:gd name="connsiteX5" fmla="*/ 5132474 w 5132474"/>
            <a:gd name="connsiteY5" fmla="*/ 0 h 1298696"/>
            <a:gd name="connsiteX0" fmla="*/ 0 w 5132474"/>
            <a:gd name="connsiteY0" fmla="*/ 502925 h 1311504"/>
            <a:gd name="connsiteX1" fmla="*/ 992309 w 5132474"/>
            <a:gd name="connsiteY1" fmla="*/ 510537 h 1311504"/>
            <a:gd name="connsiteX2" fmla="*/ 2343732 w 5132474"/>
            <a:gd name="connsiteY2" fmla="*/ 801185 h 1311504"/>
            <a:gd name="connsiteX3" fmla="*/ 3163543 w 5132474"/>
            <a:gd name="connsiteY3" fmla="*/ 1298659 h 1311504"/>
            <a:gd name="connsiteX4" fmla="*/ 4294193 w 5132474"/>
            <a:gd name="connsiteY4" fmla="*/ 229693 h 1311504"/>
            <a:gd name="connsiteX5" fmla="*/ 5132474 w 5132474"/>
            <a:gd name="connsiteY5" fmla="*/ 0 h 1311504"/>
            <a:gd name="connsiteX0" fmla="*/ 0 w 5132474"/>
            <a:gd name="connsiteY0" fmla="*/ 502925 h 1302844"/>
            <a:gd name="connsiteX1" fmla="*/ 992309 w 5132474"/>
            <a:gd name="connsiteY1" fmla="*/ 510537 h 1302844"/>
            <a:gd name="connsiteX2" fmla="*/ 2343732 w 5132474"/>
            <a:gd name="connsiteY2" fmla="*/ 801185 h 1302844"/>
            <a:gd name="connsiteX3" fmla="*/ 3163543 w 5132474"/>
            <a:gd name="connsiteY3" fmla="*/ 1298659 h 1302844"/>
            <a:gd name="connsiteX4" fmla="*/ 3979179 w 5132474"/>
            <a:gd name="connsiteY4" fmla="*/ 499650 h 1302844"/>
            <a:gd name="connsiteX5" fmla="*/ 5132474 w 5132474"/>
            <a:gd name="connsiteY5" fmla="*/ 0 h 1302844"/>
            <a:gd name="connsiteX0" fmla="*/ 0 w 5132474"/>
            <a:gd name="connsiteY0" fmla="*/ 502925 h 1302844"/>
            <a:gd name="connsiteX1" fmla="*/ 992309 w 5132474"/>
            <a:gd name="connsiteY1" fmla="*/ 510537 h 1302844"/>
            <a:gd name="connsiteX2" fmla="*/ 2343732 w 5132474"/>
            <a:gd name="connsiteY2" fmla="*/ 801185 h 1302844"/>
            <a:gd name="connsiteX3" fmla="*/ 3163543 w 5132474"/>
            <a:gd name="connsiteY3" fmla="*/ 1298659 h 1302844"/>
            <a:gd name="connsiteX4" fmla="*/ 3979179 w 5132474"/>
            <a:gd name="connsiteY4" fmla="*/ 499650 h 1302844"/>
            <a:gd name="connsiteX5" fmla="*/ 5132474 w 5132474"/>
            <a:gd name="connsiteY5" fmla="*/ 0 h 1302844"/>
            <a:gd name="connsiteX0" fmla="*/ 0 w 5132474"/>
            <a:gd name="connsiteY0" fmla="*/ 502925 h 1302844"/>
            <a:gd name="connsiteX1" fmla="*/ 992309 w 5132474"/>
            <a:gd name="connsiteY1" fmla="*/ 510537 h 1302844"/>
            <a:gd name="connsiteX2" fmla="*/ 2343732 w 5132474"/>
            <a:gd name="connsiteY2" fmla="*/ 801185 h 1302844"/>
            <a:gd name="connsiteX3" fmla="*/ 3163543 w 5132474"/>
            <a:gd name="connsiteY3" fmla="*/ 1298659 h 1302844"/>
            <a:gd name="connsiteX4" fmla="*/ 3979179 w 5132474"/>
            <a:gd name="connsiteY4" fmla="*/ 499650 h 1302844"/>
            <a:gd name="connsiteX5" fmla="*/ 5132474 w 5132474"/>
            <a:gd name="connsiteY5" fmla="*/ 0 h 1302844"/>
            <a:gd name="connsiteX0" fmla="*/ 0 w 5132474"/>
            <a:gd name="connsiteY0" fmla="*/ 502925 h 1302844"/>
            <a:gd name="connsiteX1" fmla="*/ 992309 w 5132474"/>
            <a:gd name="connsiteY1" fmla="*/ 510537 h 1302844"/>
            <a:gd name="connsiteX2" fmla="*/ 2343732 w 5132474"/>
            <a:gd name="connsiteY2" fmla="*/ 801185 h 1302844"/>
            <a:gd name="connsiteX3" fmla="*/ 3163543 w 5132474"/>
            <a:gd name="connsiteY3" fmla="*/ 1298659 h 1302844"/>
            <a:gd name="connsiteX4" fmla="*/ 3979179 w 5132474"/>
            <a:gd name="connsiteY4" fmla="*/ 499650 h 1302844"/>
            <a:gd name="connsiteX5" fmla="*/ 5132474 w 5132474"/>
            <a:gd name="connsiteY5" fmla="*/ 0 h 1302844"/>
            <a:gd name="connsiteX0" fmla="*/ 0 w 5132474"/>
            <a:gd name="connsiteY0" fmla="*/ 502925 h 1302844"/>
            <a:gd name="connsiteX1" fmla="*/ 992309 w 5132474"/>
            <a:gd name="connsiteY1" fmla="*/ 510537 h 1302844"/>
            <a:gd name="connsiteX2" fmla="*/ 2343732 w 5132474"/>
            <a:gd name="connsiteY2" fmla="*/ 801185 h 1302844"/>
            <a:gd name="connsiteX3" fmla="*/ 3163543 w 5132474"/>
            <a:gd name="connsiteY3" fmla="*/ 1298659 h 1302844"/>
            <a:gd name="connsiteX4" fmla="*/ 3979179 w 5132474"/>
            <a:gd name="connsiteY4" fmla="*/ 499650 h 1302844"/>
            <a:gd name="connsiteX5" fmla="*/ 5132474 w 5132474"/>
            <a:gd name="connsiteY5" fmla="*/ 0 h 1302844"/>
            <a:gd name="connsiteX0" fmla="*/ 0 w 5132474"/>
            <a:gd name="connsiteY0" fmla="*/ 502925 h 1300448"/>
            <a:gd name="connsiteX1" fmla="*/ 992309 w 5132474"/>
            <a:gd name="connsiteY1" fmla="*/ 510537 h 1300448"/>
            <a:gd name="connsiteX2" fmla="*/ 2343732 w 5132474"/>
            <a:gd name="connsiteY2" fmla="*/ 801185 h 1300448"/>
            <a:gd name="connsiteX3" fmla="*/ 3163543 w 5132474"/>
            <a:gd name="connsiteY3" fmla="*/ 1298659 h 1300448"/>
            <a:gd name="connsiteX4" fmla="*/ 3979179 w 5132474"/>
            <a:gd name="connsiteY4" fmla="*/ 499650 h 1300448"/>
            <a:gd name="connsiteX5" fmla="*/ 5132474 w 5132474"/>
            <a:gd name="connsiteY5" fmla="*/ 0 h 1300448"/>
            <a:gd name="connsiteX0" fmla="*/ 0 w 5132474"/>
            <a:gd name="connsiteY0" fmla="*/ 502925 h 1298720"/>
            <a:gd name="connsiteX1" fmla="*/ 992309 w 5132474"/>
            <a:gd name="connsiteY1" fmla="*/ 510537 h 1298720"/>
            <a:gd name="connsiteX2" fmla="*/ 2343732 w 5132474"/>
            <a:gd name="connsiteY2" fmla="*/ 801185 h 1298720"/>
            <a:gd name="connsiteX3" fmla="*/ 3163543 w 5132474"/>
            <a:gd name="connsiteY3" fmla="*/ 1298659 h 1298720"/>
            <a:gd name="connsiteX4" fmla="*/ 3979179 w 5132474"/>
            <a:gd name="connsiteY4" fmla="*/ 499650 h 1298720"/>
            <a:gd name="connsiteX5" fmla="*/ 5132474 w 5132474"/>
            <a:gd name="connsiteY5" fmla="*/ 0 h 1298720"/>
            <a:gd name="connsiteX0" fmla="*/ 0 w 5132474"/>
            <a:gd name="connsiteY0" fmla="*/ 502925 h 1298720"/>
            <a:gd name="connsiteX1" fmla="*/ 689894 w 5132474"/>
            <a:gd name="connsiteY1" fmla="*/ 510537 h 1298720"/>
            <a:gd name="connsiteX2" fmla="*/ 2343732 w 5132474"/>
            <a:gd name="connsiteY2" fmla="*/ 801185 h 1298720"/>
            <a:gd name="connsiteX3" fmla="*/ 3163543 w 5132474"/>
            <a:gd name="connsiteY3" fmla="*/ 1298659 h 1298720"/>
            <a:gd name="connsiteX4" fmla="*/ 3979179 w 5132474"/>
            <a:gd name="connsiteY4" fmla="*/ 499650 h 1298720"/>
            <a:gd name="connsiteX5" fmla="*/ 5132474 w 5132474"/>
            <a:gd name="connsiteY5" fmla="*/ 0 h 1298720"/>
            <a:gd name="connsiteX0" fmla="*/ 0 w 5132474"/>
            <a:gd name="connsiteY0" fmla="*/ 502925 h 1298718"/>
            <a:gd name="connsiteX1" fmla="*/ 809600 w 5132474"/>
            <a:gd name="connsiteY1" fmla="*/ 597620 h 1298718"/>
            <a:gd name="connsiteX2" fmla="*/ 2343732 w 5132474"/>
            <a:gd name="connsiteY2" fmla="*/ 801185 h 1298718"/>
            <a:gd name="connsiteX3" fmla="*/ 3163543 w 5132474"/>
            <a:gd name="connsiteY3" fmla="*/ 1298659 h 1298718"/>
            <a:gd name="connsiteX4" fmla="*/ 3979179 w 5132474"/>
            <a:gd name="connsiteY4" fmla="*/ 499650 h 1298718"/>
            <a:gd name="connsiteX5" fmla="*/ 5132474 w 5132474"/>
            <a:gd name="connsiteY5" fmla="*/ 0 h 1298718"/>
            <a:gd name="connsiteX0" fmla="*/ 0 w 5132474"/>
            <a:gd name="connsiteY0" fmla="*/ 502925 h 1298718"/>
            <a:gd name="connsiteX1" fmla="*/ 809600 w 5132474"/>
            <a:gd name="connsiteY1" fmla="*/ 597620 h 1298718"/>
            <a:gd name="connsiteX2" fmla="*/ 2343732 w 5132474"/>
            <a:gd name="connsiteY2" fmla="*/ 801185 h 1298718"/>
            <a:gd name="connsiteX3" fmla="*/ 3163543 w 5132474"/>
            <a:gd name="connsiteY3" fmla="*/ 1298659 h 1298718"/>
            <a:gd name="connsiteX4" fmla="*/ 3979179 w 5132474"/>
            <a:gd name="connsiteY4" fmla="*/ 499650 h 1298718"/>
            <a:gd name="connsiteX5" fmla="*/ 5132474 w 5132474"/>
            <a:gd name="connsiteY5" fmla="*/ 0 h 1298718"/>
            <a:gd name="connsiteX0" fmla="*/ 0 w 5132474"/>
            <a:gd name="connsiteY0" fmla="*/ 502925 h 1298718"/>
            <a:gd name="connsiteX1" fmla="*/ 809600 w 5132474"/>
            <a:gd name="connsiteY1" fmla="*/ 597620 h 1298718"/>
            <a:gd name="connsiteX2" fmla="*/ 2343732 w 5132474"/>
            <a:gd name="connsiteY2" fmla="*/ 801185 h 1298718"/>
            <a:gd name="connsiteX3" fmla="*/ 3163543 w 5132474"/>
            <a:gd name="connsiteY3" fmla="*/ 1298659 h 1298718"/>
            <a:gd name="connsiteX4" fmla="*/ 3979179 w 5132474"/>
            <a:gd name="connsiteY4" fmla="*/ 499650 h 1298718"/>
            <a:gd name="connsiteX5" fmla="*/ 5132474 w 5132474"/>
            <a:gd name="connsiteY5" fmla="*/ 0 h 1298718"/>
            <a:gd name="connsiteX0" fmla="*/ 0 w 5132474"/>
            <a:gd name="connsiteY0" fmla="*/ 502925 h 1312355"/>
            <a:gd name="connsiteX1" fmla="*/ 809600 w 5132474"/>
            <a:gd name="connsiteY1" fmla="*/ 597620 h 1312355"/>
            <a:gd name="connsiteX2" fmla="*/ 2249227 w 5132474"/>
            <a:gd name="connsiteY2" fmla="*/ 975350 h 1312355"/>
            <a:gd name="connsiteX3" fmla="*/ 3163543 w 5132474"/>
            <a:gd name="connsiteY3" fmla="*/ 1298659 h 1312355"/>
            <a:gd name="connsiteX4" fmla="*/ 3979179 w 5132474"/>
            <a:gd name="connsiteY4" fmla="*/ 499650 h 1312355"/>
            <a:gd name="connsiteX5" fmla="*/ 5132474 w 5132474"/>
            <a:gd name="connsiteY5" fmla="*/ 0 h 1312355"/>
            <a:gd name="connsiteX0" fmla="*/ 0 w 5132474"/>
            <a:gd name="connsiteY0" fmla="*/ 502925 h 1314183"/>
            <a:gd name="connsiteX1" fmla="*/ 809600 w 5132474"/>
            <a:gd name="connsiteY1" fmla="*/ 597620 h 1314183"/>
            <a:gd name="connsiteX2" fmla="*/ 2249227 w 5132474"/>
            <a:gd name="connsiteY2" fmla="*/ 975350 h 1314183"/>
            <a:gd name="connsiteX3" fmla="*/ 3163543 w 5132474"/>
            <a:gd name="connsiteY3" fmla="*/ 1298659 h 1314183"/>
            <a:gd name="connsiteX4" fmla="*/ 3979179 w 5132474"/>
            <a:gd name="connsiteY4" fmla="*/ 499650 h 1314183"/>
            <a:gd name="connsiteX5" fmla="*/ 5132474 w 5132474"/>
            <a:gd name="connsiteY5" fmla="*/ 0 h 1314183"/>
            <a:gd name="connsiteX0" fmla="*/ 0 w 5132474"/>
            <a:gd name="connsiteY0" fmla="*/ 502925 h 1304167"/>
            <a:gd name="connsiteX1" fmla="*/ 809600 w 5132474"/>
            <a:gd name="connsiteY1" fmla="*/ 597620 h 1304167"/>
            <a:gd name="connsiteX2" fmla="*/ 1953112 w 5132474"/>
            <a:gd name="connsiteY2" fmla="*/ 827310 h 1304167"/>
            <a:gd name="connsiteX3" fmla="*/ 3163543 w 5132474"/>
            <a:gd name="connsiteY3" fmla="*/ 1298659 h 1304167"/>
            <a:gd name="connsiteX4" fmla="*/ 3979179 w 5132474"/>
            <a:gd name="connsiteY4" fmla="*/ 499650 h 1304167"/>
            <a:gd name="connsiteX5" fmla="*/ 5132474 w 5132474"/>
            <a:gd name="connsiteY5" fmla="*/ 0 h 1304167"/>
            <a:gd name="connsiteX0" fmla="*/ 0 w 5132474"/>
            <a:gd name="connsiteY0" fmla="*/ 502925 h 1303297"/>
            <a:gd name="connsiteX1" fmla="*/ 809600 w 5132474"/>
            <a:gd name="connsiteY1" fmla="*/ 597620 h 1303297"/>
            <a:gd name="connsiteX2" fmla="*/ 1953112 w 5132474"/>
            <a:gd name="connsiteY2" fmla="*/ 827310 h 1303297"/>
            <a:gd name="connsiteX3" fmla="*/ 3163543 w 5132474"/>
            <a:gd name="connsiteY3" fmla="*/ 1298659 h 1303297"/>
            <a:gd name="connsiteX4" fmla="*/ 3979179 w 5132474"/>
            <a:gd name="connsiteY4" fmla="*/ 499650 h 1303297"/>
            <a:gd name="connsiteX5" fmla="*/ 5132474 w 5132474"/>
            <a:gd name="connsiteY5" fmla="*/ 0 h 1303297"/>
            <a:gd name="connsiteX0" fmla="*/ 0 w 5132474"/>
            <a:gd name="connsiteY0" fmla="*/ 502925 h 1303648"/>
            <a:gd name="connsiteX1" fmla="*/ 809600 w 5132474"/>
            <a:gd name="connsiteY1" fmla="*/ 597620 h 1303648"/>
            <a:gd name="connsiteX2" fmla="*/ 1953112 w 5132474"/>
            <a:gd name="connsiteY2" fmla="*/ 827310 h 1303648"/>
            <a:gd name="connsiteX3" fmla="*/ 3163543 w 5132474"/>
            <a:gd name="connsiteY3" fmla="*/ 1298659 h 1303648"/>
            <a:gd name="connsiteX4" fmla="*/ 3979179 w 5132474"/>
            <a:gd name="connsiteY4" fmla="*/ 499650 h 1303648"/>
            <a:gd name="connsiteX5" fmla="*/ 5132474 w 5132474"/>
            <a:gd name="connsiteY5" fmla="*/ 0 h 1303648"/>
            <a:gd name="connsiteX0" fmla="*/ 0 w 5132474"/>
            <a:gd name="connsiteY0" fmla="*/ 502925 h 1303648"/>
            <a:gd name="connsiteX1" fmla="*/ 809600 w 5132474"/>
            <a:gd name="connsiteY1" fmla="*/ 597620 h 1303648"/>
            <a:gd name="connsiteX2" fmla="*/ 1953112 w 5132474"/>
            <a:gd name="connsiteY2" fmla="*/ 827310 h 1303648"/>
            <a:gd name="connsiteX3" fmla="*/ 3163543 w 5132474"/>
            <a:gd name="connsiteY3" fmla="*/ 1298659 h 1303648"/>
            <a:gd name="connsiteX4" fmla="*/ 3979179 w 5132474"/>
            <a:gd name="connsiteY4" fmla="*/ 499650 h 1303648"/>
            <a:gd name="connsiteX5" fmla="*/ 5132474 w 5132474"/>
            <a:gd name="connsiteY5" fmla="*/ 0 h 1303648"/>
            <a:gd name="connsiteX0" fmla="*/ 0 w 5132474"/>
            <a:gd name="connsiteY0" fmla="*/ 502925 h 1303696"/>
            <a:gd name="connsiteX1" fmla="*/ 784398 w 5132474"/>
            <a:gd name="connsiteY1" fmla="*/ 571496 h 1303696"/>
            <a:gd name="connsiteX2" fmla="*/ 1953112 w 5132474"/>
            <a:gd name="connsiteY2" fmla="*/ 827310 h 1303696"/>
            <a:gd name="connsiteX3" fmla="*/ 3163543 w 5132474"/>
            <a:gd name="connsiteY3" fmla="*/ 1298659 h 1303696"/>
            <a:gd name="connsiteX4" fmla="*/ 3979179 w 5132474"/>
            <a:gd name="connsiteY4" fmla="*/ 499650 h 1303696"/>
            <a:gd name="connsiteX5" fmla="*/ 5132474 w 5132474"/>
            <a:gd name="connsiteY5" fmla="*/ 0 h 1303696"/>
            <a:gd name="connsiteX0" fmla="*/ 0 w 5132474"/>
            <a:gd name="connsiteY0" fmla="*/ 502925 h 1303696"/>
            <a:gd name="connsiteX1" fmla="*/ 784398 w 5132474"/>
            <a:gd name="connsiteY1" fmla="*/ 571496 h 1303696"/>
            <a:gd name="connsiteX2" fmla="*/ 1953112 w 5132474"/>
            <a:gd name="connsiteY2" fmla="*/ 827310 h 1303696"/>
            <a:gd name="connsiteX3" fmla="*/ 3163543 w 5132474"/>
            <a:gd name="connsiteY3" fmla="*/ 1298659 h 1303696"/>
            <a:gd name="connsiteX4" fmla="*/ 3979179 w 5132474"/>
            <a:gd name="connsiteY4" fmla="*/ 499650 h 1303696"/>
            <a:gd name="connsiteX5" fmla="*/ 5132474 w 5132474"/>
            <a:gd name="connsiteY5" fmla="*/ 0 h 1303696"/>
            <a:gd name="connsiteX0" fmla="*/ 0 w 5132474"/>
            <a:gd name="connsiteY0" fmla="*/ 502925 h 1303696"/>
            <a:gd name="connsiteX1" fmla="*/ 784398 w 5132474"/>
            <a:gd name="connsiteY1" fmla="*/ 571496 h 1303696"/>
            <a:gd name="connsiteX2" fmla="*/ 1953112 w 5132474"/>
            <a:gd name="connsiteY2" fmla="*/ 827310 h 1303696"/>
            <a:gd name="connsiteX3" fmla="*/ 3163543 w 5132474"/>
            <a:gd name="connsiteY3" fmla="*/ 1298659 h 1303696"/>
            <a:gd name="connsiteX4" fmla="*/ 3979179 w 5132474"/>
            <a:gd name="connsiteY4" fmla="*/ 499650 h 1303696"/>
            <a:gd name="connsiteX5" fmla="*/ 5132474 w 5132474"/>
            <a:gd name="connsiteY5" fmla="*/ 0 h 1303696"/>
            <a:gd name="connsiteX0" fmla="*/ 0 w 5132474"/>
            <a:gd name="connsiteY0" fmla="*/ 502925 h 1303696"/>
            <a:gd name="connsiteX1" fmla="*/ 784398 w 5132474"/>
            <a:gd name="connsiteY1" fmla="*/ 571496 h 1303696"/>
            <a:gd name="connsiteX2" fmla="*/ 1953112 w 5132474"/>
            <a:gd name="connsiteY2" fmla="*/ 827310 h 1303696"/>
            <a:gd name="connsiteX3" fmla="*/ 3163543 w 5132474"/>
            <a:gd name="connsiteY3" fmla="*/ 1298659 h 1303696"/>
            <a:gd name="connsiteX4" fmla="*/ 3979179 w 5132474"/>
            <a:gd name="connsiteY4" fmla="*/ 499650 h 1303696"/>
            <a:gd name="connsiteX5" fmla="*/ 5132474 w 5132474"/>
            <a:gd name="connsiteY5" fmla="*/ 0 h 1303696"/>
            <a:gd name="connsiteX0" fmla="*/ 0 w 5132474"/>
            <a:gd name="connsiteY0" fmla="*/ 502925 h 1298670"/>
            <a:gd name="connsiteX1" fmla="*/ 784398 w 5132474"/>
            <a:gd name="connsiteY1" fmla="*/ 571496 h 1298670"/>
            <a:gd name="connsiteX2" fmla="*/ 1953112 w 5132474"/>
            <a:gd name="connsiteY2" fmla="*/ 827310 h 1298670"/>
            <a:gd name="connsiteX3" fmla="*/ 3163543 w 5132474"/>
            <a:gd name="connsiteY3" fmla="*/ 1298659 h 1298670"/>
            <a:gd name="connsiteX4" fmla="*/ 3979179 w 5132474"/>
            <a:gd name="connsiteY4" fmla="*/ 499650 h 1298670"/>
            <a:gd name="connsiteX5" fmla="*/ 5132474 w 5132474"/>
            <a:gd name="connsiteY5" fmla="*/ 0 h 1298670"/>
            <a:gd name="connsiteX0" fmla="*/ 0 w 5132474"/>
            <a:gd name="connsiteY0" fmla="*/ 502925 h 1298668"/>
            <a:gd name="connsiteX1" fmla="*/ 784398 w 5132474"/>
            <a:gd name="connsiteY1" fmla="*/ 571496 h 1298668"/>
            <a:gd name="connsiteX2" fmla="*/ 1953112 w 5132474"/>
            <a:gd name="connsiteY2" fmla="*/ 827310 h 1298668"/>
            <a:gd name="connsiteX3" fmla="*/ 3163543 w 5132474"/>
            <a:gd name="connsiteY3" fmla="*/ 1298659 h 1298668"/>
            <a:gd name="connsiteX4" fmla="*/ 3979179 w 5132474"/>
            <a:gd name="connsiteY4" fmla="*/ 499650 h 1298668"/>
            <a:gd name="connsiteX5" fmla="*/ 5132474 w 5132474"/>
            <a:gd name="connsiteY5" fmla="*/ 0 h 1298668"/>
            <a:gd name="connsiteX0" fmla="*/ 0 w 5132474"/>
            <a:gd name="connsiteY0" fmla="*/ 502925 h 1347515"/>
            <a:gd name="connsiteX1" fmla="*/ 784398 w 5132474"/>
            <a:gd name="connsiteY1" fmla="*/ 571496 h 1347515"/>
            <a:gd name="connsiteX2" fmla="*/ 1669205 w 5132474"/>
            <a:gd name="connsiteY2" fmla="*/ 1185439 h 1347515"/>
            <a:gd name="connsiteX3" fmla="*/ 3163543 w 5132474"/>
            <a:gd name="connsiteY3" fmla="*/ 1298659 h 1347515"/>
            <a:gd name="connsiteX4" fmla="*/ 3979179 w 5132474"/>
            <a:gd name="connsiteY4" fmla="*/ 499650 h 1347515"/>
            <a:gd name="connsiteX5" fmla="*/ 5132474 w 5132474"/>
            <a:gd name="connsiteY5" fmla="*/ 0 h 1347515"/>
            <a:gd name="connsiteX0" fmla="*/ 0 w 5132474"/>
            <a:gd name="connsiteY0" fmla="*/ 502925 h 1330705"/>
            <a:gd name="connsiteX1" fmla="*/ 784398 w 5132474"/>
            <a:gd name="connsiteY1" fmla="*/ 571496 h 1330705"/>
            <a:gd name="connsiteX2" fmla="*/ 1669205 w 5132474"/>
            <a:gd name="connsiteY2" fmla="*/ 1185439 h 1330705"/>
            <a:gd name="connsiteX3" fmla="*/ 3163543 w 5132474"/>
            <a:gd name="connsiteY3" fmla="*/ 1298659 h 1330705"/>
            <a:gd name="connsiteX4" fmla="*/ 3979179 w 5132474"/>
            <a:gd name="connsiteY4" fmla="*/ 499650 h 1330705"/>
            <a:gd name="connsiteX5" fmla="*/ 5132474 w 5132474"/>
            <a:gd name="connsiteY5" fmla="*/ 0 h 1330705"/>
            <a:gd name="connsiteX0" fmla="*/ 0 w 5132474"/>
            <a:gd name="connsiteY0" fmla="*/ 502925 h 1330705"/>
            <a:gd name="connsiteX1" fmla="*/ 784398 w 5132474"/>
            <a:gd name="connsiteY1" fmla="*/ 571496 h 1330705"/>
            <a:gd name="connsiteX2" fmla="*/ 1669205 w 5132474"/>
            <a:gd name="connsiteY2" fmla="*/ 1185439 h 1330705"/>
            <a:gd name="connsiteX3" fmla="*/ 3163543 w 5132474"/>
            <a:gd name="connsiteY3" fmla="*/ 1298659 h 1330705"/>
            <a:gd name="connsiteX4" fmla="*/ 3979179 w 5132474"/>
            <a:gd name="connsiteY4" fmla="*/ 499650 h 1330705"/>
            <a:gd name="connsiteX5" fmla="*/ 5132474 w 5132474"/>
            <a:gd name="connsiteY5" fmla="*/ 0 h 1330705"/>
            <a:gd name="connsiteX0" fmla="*/ 0 w 5132474"/>
            <a:gd name="connsiteY0" fmla="*/ 502925 h 1299003"/>
            <a:gd name="connsiteX1" fmla="*/ 784398 w 5132474"/>
            <a:gd name="connsiteY1" fmla="*/ 571496 h 1299003"/>
            <a:gd name="connsiteX2" fmla="*/ 1669205 w 5132474"/>
            <a:gd name="connsiteY2" fmla="*/ 1185439 h 1299003"/>
            <a:gd name="connsiteX3" fmla="*/ 3163543 w 5132474"/>
            <a:gd name="connsiteY3" fmla="*/ 1298659 h 1299003"/>
            <a:gd name="connsiteX4" fmla="*/ 3979179 w 5132474"/>
            <a:gd name="connsiteY4" fmla="*/ 499650 h 1299003"/>
            <a:gd name="connsiteX5" fmla="*/ 5132474 w 5132474"/>
            <a:gd name="connsiteY5" fmla="*/ 0 h 1299003"/>
            <a:gd name="connsiteX0" fmla="*/ 0 w 5132474"/>
            <a:gd name="connsiteY0" fmla="*/ 502925 h 1298666"/>
            <a:gd name="connsiteX1" fmla="*/ 784398 w 5132474"/>
            <a:gd name="connsiteY1" fmla="*/ 571496 h 1298666"/>
            <a:gd name="connsiteX2" fmla="*/ 1669205 w 5132474"/>
            <a:gd name="connsiteY2" fmla="*/ 1185439 h 1298666"/>
            <a:gd name="connsiteX3" fmla="*/ 3163543 w 5132474"/>
            <a:gd name="connsiteY3" fmla="*/ 1298659 h 1298666"/>
            <a:gd name="connsiteX4" fmla="*/ 3979179 w 5132474"/>
            <a:gd name="connsiteY4" fmla="*/ 499650 h 1298666"/>
            <a:gd name="connsiteX5" fmla="*/ 5132474 w 5132474"/>
            <a:gd name="connsiteY5" fmla="*/ 0 h 1298666"/>
            <a:gd name="connsiteX0" fmla="*/ 0 w 5132474"/>
            <a:gd name="connsiteY0" fmla="*/ 502925 h 1298665"/>
            <a:gd name="connsiteX1" fmla="*/ 784398 w 5132474"/>
            <a:gd name="connsiteY1" fmla="*/ 571496 h 1298665"/>
            <a:gd name="connsiteX2" fmla="*/ 1669205 w 5132474"/>
            <a:gd name="connsiteY2" fmla="*/ 1185439 h 1298665"/>
            <a:gd name="connsiteX3" fmla="*/ 3163543 w 5132474"/>
            <a:gd name="connsiteY3" fmla="*/ 1298659 h 1298665"/>
            <a:gd name="connsiteX4" fmla="*/ 3979179 w 5132474"/>
            <a:gd name="connsiteY4" fmla="*/ 499650 h 1298665"/>
            <a:gd name="connsiteX5" fmla="*/ 5132474 w 5132474"/>
            <a:gd name="connsiteY5" fmla="*/ 0 h 1298665"/>
            <a:gd name="connsiteX0" fmla="*/ 0 w 5132474"/>
            <a:gd name="connsiteY0" fmla="*/ 502925 h 1298665"/>
            <a:gd name="connsiteX1" fmla="*/ 784398 w 5132474"/>
            <a:gd name="connsiteY1" fmla="*/ 571496 h 1298665"/>
            <a:gd name="connsiteX2" fmla="*/ 1669205 w 5132474"/>
            <a:gd name="connsiteY2" fmla="*/ 1185439 h 1298665"/>
            <a:gd name="connsiteX3" fmla="*/ 3163543 w 5132474"/>
            <a:gd name="connsiteY3" fmla="*/ 1298659 h 1298665"/>
            <a:gd name="connsiteX4" fmla="*/ 3979179 w 5132474"/>
            <a:gd name="connsiteY4" fmla="*/ 499650 h 1298665"/>
            <a:gd name="connsiteX5" fmla="*/ 5132474 w 5132474"/>
            <a:gd name="connsiteY5" fmla="*/ 0 h 1298665"/>
            <a:gd name="connsiteX0" fmla="*/ 0 w 5132474"/>
            <a:gd name="connsiteY0" fmla="*/ 502925 h 1342237"/>
            <a:gd name="connsiteX1" fmla="*/ 784398 w 5132474"/>
            <a:gd name="connsiteY1" fmla="*/ 571496 h 1342237"/>
            <a:gd name="connsiteX2" fmla="*/ 1669205 w 5132474"/>
            <a:gd name="connsiteY2" fmla="*/ 1185439 h 1342237"/>
            <a:gd name="connsiteX3" fmla="*/ 2346762 w 5132474"/>
            <a:gd name="connsiteY3" fmla="*/ 1231111 h 1342237"/>
            <a:gd name="connsiteX4" fmla="*/ 3163543 w 5132474"/>
            <a:gd name="connsiteY4" fmla="*/ 1298659 h 1342237"/>
            <a:gd name="connsiteX5" fmla="*/ 3979179 w 5132474"/>
            <a:gd name="connsiteY5" fmla="*/ 499650 h 1342237"/>
            <a:gd name="connsiteX6" fmla="*/ 5132474 w 5132474"/>
            <a:gd name="connsiteY6" fmla="*/ 0 h 1342237"/>
            <a:gd name="connsiteX0" fmla="*/ 0 w 5132474"/>
            <a:gd name="connsiteY0" fmla="*/ 502925 h 1322725"/>
            <a:gd name="connsiteX1" fmla="*/ 784398 w 5132474"/>
            <a:gd name="connsiteY1" fmla="*/ 571496 h 1322725"/>
            <a:gd name="connsiteX2" fmla="*/ 1669205 w 5132474"/>
            <a:gd name="connsiteY2" fmla="*/ 1185439 h 1322725"/>
            <a:gd name="connsiteX3" fmla="*/ 2352275 w 5132474"/>
            <a:gd name="connsiteY3" fmla="*/ 1120625 h 1322725"/>
            <a:gd name="connsiteX4" fmla="*/ 3163543 w 5132474"/>
            <a:gd name="connsiteY4" fmla="*/ 1298659 h 1322725"/>
            <a:gd name="connsiteX5" fmla="*/ 3979179 w 5132474"/>
            <a:gd name="connsiteY5" fmla="*/ 499650 h 1322725"/>
            <a:gd name="connsiteX6" fmla="*/ 5132474 w 5132474"/>
            <a:gd name="connsiteY6" fmla="*/ 0 h 1322725"/>
            <a:gd name="connsiteX0" fmla="*/ 0 w 5132474"/>
            <a:gd name="connsiteY0" fmla="*/ 502925 h 1322725"/>
            <a:gd name="connsiteX1" fmla="*/ 784398 w 5132474"/>
            <a:gd name="connsiteY1" fmla="*/ 571496 h 1322725"/>
            <a:gd name="connsiteX2" fmla="*/ 1669205 w 5132474"/>
            <a:gd name="connsiteY2" fmla="*/ 1185439 h 1322725"/>
            <a:gd name="connsiteX3" fmla="*/ 2352275 w 5132474"/>
            <a:gd name="connsiteY3" fmla="*/ 1120625 h 1322725"/>
            <a:gd name="connsiteX4" fmla="*/ 3163543 w 5132474"/>
            <a:gd name="connsiteY4" fmla="*/ 1298659 h 1322725"/>
            <a:gd name="connsiteX5" fmla="*/ 3979179 w 5132474"/>
            <a:gd name="connsiteY5" fmla="*/ 499650 h 1322725"/>
            <a:gd name="connsiteX6" fmla="*/ 5132474 w 5132474"/>
            <a:gd name="connsiteY6" fmla="*/ 0 h 1322725"/>
            <a:gd name="connsiteX0" fmla="*/ 0 w 5132474"/>
            <a:gd name="connsiteY0" fmla="*/ 502925 h 1327557"/>
            <a:gd name="connsiteX1" fmla="*/ 784398 w 5132474"/>
            <a:gd name="connsiteY1" fmla="*/ 571496 h 1327557"/>
            <a:gd name="connsiteX2" fmla="*/ 1669205 w 5132474"/>
            <a:gd name="connsiteY2" fmla="*/ 1185439 h 1327557"/>
            <a:gd name="connsiteX3" fmla="*/ 2352275 w 5132474"/>
            <a:gd name="connsiteY3" fmla="*/ 1120625 h 1327557"/>
            <a:gd name="connsiteX4" fmla="*/ 3163543 w 5132474"/>
            <a:gd name="connsiteY4" fmla="*/ 1298659 h 1327557"/>
            <a:gd name="connsiteX5" fmla="*/ 3979179 w 5132474"/>
            <a:gd name="connsiteY5" fmla="*/ 499650 h 1327557"/>
            <a:gd name="connsiteX6" fmla="*/ 5132474 w 5132474"/>
            <a:gd name="connsiteY6" fmla="*/ 0 h 1327557"/>
            <a:gd name="connsiteX0" fmla="*/ 0 w 5132474"/>
            <a:gd name="connsiteY0" fmla="*/ 502925 h 1299110"/>
            <a:gd name="connsiteX1" fmla="*/ 784398 w 5132474"/>
            <a:gd name="connsiteY1" fmla="*/ 571496 h 1299110"/>
            <a:gd name="connsiteX2" fmla="*/ 1669205 w 5132474"/>
            <a:gd name="connsiteY2" fmla="*/ 1185439 h 1299110"/>
            <a:gd name="connsiteX3" fmla="*/ 2352275 w 5132474"/>
            <a:gd name="connsiteY3" fmla="*/ 1120625 h 1299110"/>
            <a:gd name="connsiteX4" fmla="*/ 3163543 w 5132474"/>
            <a:gd name="connsiteY4" fmla="*/ 1298659 h 1299110"/>
            <a:gd name="connsiteX5" fmla="*/ 3979179 w 5132474"/>
            <a:gd name="connsiteY5" fmla="*/ 499650 h 1299110"/>
            <a:gd name="connsiteX6" fmla="*/ 5132474 w 5132474"/>
            <a:gd name="connsiteY6" fmla="*/ 0 h 1299110"/>
            <a:gd name="connsiteX0" fmla="*/ 0 w 5132474"/>
            <a:gd name="connsiteY0" fmla="*/ 502925 h 1298697"/>
            <a:gd name="connsiteX1" fmla="*/ 784398 w 5132474"/>
            <a:gd name="connsiteY1" fmla="*/ 571496 h 1298697"/>
            <a:gd name="connsiteX2" fmla="*/ 1669205 w 5132474"/>
            <a:gd name="connsiteY2" fmla="*/ 1185439 h 1298697"/>
            <a:gd name="connsiteX3" fmla="*/ 2352275 w 5132474"/>
            <a:gd name="connsiteY3" fmla="*/ 1120625 h 1298697"/>
            <a:gd name="connsiteX4" fmla="*/ 3163543 w 5132474"/>
            <a:gd name="connsiteY4" fmla="*/ 1298659 h 1298697"/>
            <a:gd name="connsiteX5" fmla="*/ 3979179 w 5132474"/>
            <a:gd name="connsiteY5" fmla="*/ 499650 h 1298697"/>
            <a:gd name="connsiteX6" fmla="*/ 5132474 w 5132474"/>
            <a:gd name="connsiteY6" fmla="*/ 0 h 1298697"/>
            <a:gd name="connsiteX0" fmla="*/ 0 w 5132474"/>
            <a:gd name="connsiteY0" fmla="*/ 502925 h 1298697"/>
            <a:gd name="connsiteX1" fmla="*/ 784398 w 5132474"/>
            <a:gd name="connsiteY1" fmla="*/ 571496 h 1298697"/>
            <a:gd name="connsiteX2" fmla="*/ 1669205 w 5132474"/>
            <a:gd name="connsiteY2" fmla="*/ 1185439 h 1298697"/>
            <a:gd name="connsiteX3" fmla="*/ 2352275 w 5132474"/>
            <a:gd name="connsiteY3" fmla="*/ 1120625 h 1298697"/>
            <a:gd name="connsiteX4" fmla="*/ 3163543 w 5132474"/>
            <a:gd name="connsiteY4" fmla="*/ 1298659 h 1298697"/>
            <a:gd name="connsiteX5" fmla="*/ 3979179 w 5132474"/>
            <a:gd name="connsiteY5" fmla="*/ 499650 h 1298697"/>
            <a:gd name="connsiteX6" fmla="*/ 5132474 w 5132474"/>
            <a:gd name="connsiteY6" fmla="*/ 0 h 1298697"/>
            <a:gd name="connsiteX0" fmla="*/ 0 w 5132474"/>
            <a:gd name="connsiteY0" fmla="*/ 502925 h 1298697"/>
            <a:gd name="connsiteX1" fmla="*/ 784398 w 5132474"/>
            <a:gd name="connsiteY1" fmla="*/ 571496 h 1298697"/>
            <a:gd name="connsiteX2" fmla="*/ 1669205 w 5132474"/>
            <a:gd name="connsiteY2" fmla="*/ 1185439 h 1298697"/>
            <a:gd name="connsiteX3" fmla="*/ 2352275 w 5132474"/>
            <a:gd name="connsiteY3" fmla="*/ 1120625 h 1298697"/>
            <a:gd name="connsiteX4" fmla="*/ 3163543 w 5132474"/>
            <a:gd name="connsiteY4" fmla="*/ 1298659 h 1298697"/>
            <a:gd name="connsiteX5" fmla="*/ 3979179 w 5132474"/>
            <a:gd name="connsiteY5" fmla="*/ 499650 h 1298697"/>
            <a:gd name="connsiteX6" fmla="*/ 5132474 w 5132474"/>
            <a:gd name="connsiteY6" fmla="*/ 0 h 1298697"/>
            <a:gd name="connsiteX0" fmla="*/ 0 w 5132474"/>
            <a:gd name="connsiteY0" fmla="*/ 502925 h 1298697"/>
            <a:gd name="connsiteX1" fmla="*/ 784398 w 5132474"/>
            <a:gd name="connsiteY1" fmla="*/ 571496 h 1298697"/>
            <a:gd name="connsiteX2" fmla="*/ 1669205 w 5132474"/>
            <a:gd name="connsiteY2" fmla="*/ 1185439 h 1298697"/>
            <a:gd name="connsiteX3" fmla="*/ 2352275 w 5132474"/>
            <a:gd name="connsiteY3" fmla="*/ 1120625 h 1298697"/>
            <a:gd name="connsiteX4" fmla="*/ 3163543 w 5132474"/>
            <a:gd name="connsiteY4" fmla="*/ 1298659 h 1298697"/>
            <a:gd name="connsiteX5" fmla="*/ 3979179 w 5132474"/>
            <a:gd name="connsiteY5" fmla="*/ 499650 h 1298697"/>
            <a:gd name="connsiteX6" fmla="*/ 5132474 w 5132474"/>
            <a:gd name="connsiteY6" fmla="*/ 0 h 1298697"/>
            <a:gd name="connsiteX0" fmla="*/ 0 w 5132474"/>
            <a:gd name="connsiteY0" fmla="*/ 502925 h 1316395"/>
            <a:gd name="connsiteX1" fmla="*/ 784398 w 5132474"/>
            <a:gd name="connsiteY1" fmla="*/ 571496 h 1316395"/>
            <a:gd name="connsiteX2" fmla="*/ 1669205 w 5132474"/>
            <a:gd name="connsiteY2" fmla="*/ 1185439 h 1316395"/>
            <a:gd name="connsiteX3" fmla="*/ 2355031 w 5132474"/>
            <a:gd name="connsiteY3" fmla="*/ 1071096 h 1316395"/>
            <a:gd name="connsiteX4" fmla="*/ 3163543 w 5132474"/>
            <a:gd name="connsiteY4" fmla="*/ 1298659 h 1316395"/>
            <a:gd name="connsiteX5" fmla="*/ 3979179 w 5132474"/>
            <a:gd name="connsiteY5" fmla="*/ 499650 h 1316395"/>
            <a:gd name="connsiteX6" fmla="*/ 5132474 w 5132474"/>
            <a:gd name="connsiteY6" fmla="*/ 0 h 1316395"/>
            <a:gd name="connsiteX0" fmla="*/ 0 w 5132474"/>
            <a:gd name="connsiteY0" fmla="*/ 502925 h 1316395"/>
            <a:gd name="connsiteX1" fmla="*/ 784398 w 5132474"/>
            <a:gd name="connsiteY1" fmla="*/ 571496 h 1316395"/>
            <a:gd name="connsiteX2" fmla="*/ 1669205 w 5132474"/>
            <a:gd name="connsiteY2" fmla="*/ 1185439 h 1316395"/>
            <a:gd name="connsiteX3" fmla="*/ 2355031 w 5132474"/>
            <a:gd name="connsiteY3" fmla="*/ 1071096 h 1316395"/>
            <a:gd name="connsiteX4" fmla="*/ 3163543 w 5132474"/>
            <a:gd name="connsiteY4" fmla="*/ 1298659 h 1316395"/>
            <a:gd name="connsiteX5" fmla="*/ 3979179 w 5132474"/>
            <a:gd name="connsiteY5" fmla="*/ 499650 h 1316395"/>
            <a:gd name="connsiteX6" fmla="*/ 5132474 w 5132474"/>
            <a:gd name="connsiteY6" fmla="*/ 0 h 1316395"/>
            <a:gd name="connsiteX0" fmla="*/ 0 w 5132474"/>
            <a:gd name="connsiteY0" fmla="*/ 502925 h 1316395"/>
            <a:gd name="connsiteX1" fmla="*/ 784398 w 5132474"/>
            <a:gd name="connsiteY1" fmla="*/ 571496 h 1316395"/>
            <a:gd name="connsiteX2" fmla="*/ 1669205 w 5132474"/>
            <a:gd name="connsiteY2" fmla="*/ 1185439 h 1316395"/>
            <a:gd name="connsiteX3" fmla="*/ 2355031 w 5132474"/>
            <a:gd name="connsiteY3" fmla="*/ 1071096 h 1316395"/>
            <a:gd name="connsiteX4" fmla="*/ 3174569 w 5132474"/>
            <a:gd name="connsiteY4" fmla="*/ 1298659 h 1316395"/>
            <a:gd name="connsiteX5" fmla="*/ 3979179 w 5132474"/>
            <a:gd name="connsiteY5" fmla="*/ 499650 h 1316395"/>
            <a:gd name="connsiteX6" fmla="*/ 5132474 w 5132474"/>
            <a:gd name="connsiteY6" fmla="*/ 0 h 1316395"/>
            <a:gd name="connsiteX0" fmla="*/ 0 w 5132474"/>
            <a:gd name="connsiteY0" fmla="*/ 502925 h 1298706"/>
            <a:gd name="connsiteX1" fmla="*/ 784398 w 5132474"/>
            <a:gd name="connsiteY1" fmla="*/ 571496 h 1298706"/>
            <a:gd name="connsiteX2" fmla="*/ 1669205 w 5132474"/>
            <a:gd name="connsiteY2" fmla="*/ 1185439 h 1298706"/>
            <a:gd name="connsiteX3" fmla="*/ 2355031 w 5132474"/>
            <a:gd name="connsiteY3" fmla="*/ 1071096 h 1298706"/>
            <a:gd name="connsiteX4" fmla="*/ 3174569 w 5132474"/>
            <a:gd name="connsiteY4" fmla="*/ 1298659 h 1298706"/>
            <a:gd name="connsiteX5" fmla="*/ 3979179 w 5132474"/>
            <a:gd name="connsiteY5" fmla="*/ 499650 h 1298706"/>
            <a:gd name="connsiteX6" fmla="*/ 5132474 w 5132474"/>
            <a:gd name="connsiteY6" fmla="*/ 0 h 1298706"/>
            <a:gd name="connsiteX0" fmla="*/ 0 w 5132474"/>
            <a:gd name="connsiteY0" fmla="*/ 502925 h 1298665"/>
            <a:gd name="connsiteX1" fmla="*/ 784398 w 5132474"/>
            <a:gd name="connsiteY1" fmla="*/ 571496 h 1298665"/>
            <a:gd name="connsiteX2" fmla="*/ 1669205 w 5132474"/>
            <a:gd name="connsiteY2" fmla="*/ 1185439 h 1298665"/>
            <a:gd name="connsiteX3" fmla="*/ 2355031 w 5132474"/>
            <a:gd name="connsiteY3" fmla="*/ 1071096 h 1298665"/>
            <a:gd name="connsiteX4" fmla="*/ 3174569 w 5132474"/>
            <a:gd name="connsiteY4" fmla="*/ 1298659 h 1298665"/>
            <a:gd name="connsiteX5" fmla="*/ 3979179 w 5132474"/>
            <a:gd name="connsiteY5" fmla="*/ 499650 h 1298665"/>
            <a:gd name="connsiteX6" fmla="*/ 5132474 w 5132474"/>
            <a:gd name="connsiteY6" fmla="*/ 0 h 1298665"/>
            <a:gd name="connsiteX0" fmla="*/ 0 w 5132474"/>
            <a:gd name="connsiteY0" fmla="*/ 502925 h 1298665"/>
            <a:gd name="connsiteX1" fmla="*/ 784398 w 5132474"/>
            <a:gd name="connsiteY1" fmla="*/ 571496 h 1298665"/>
            <a:gd name="connsiteX2" fmla="*/ 1492796 w 5132474"/>
            <a:gd name="connsiteY2" fmla="*/ 1177819 h 1298665"/>
            <a:gd name="connsiteX3" fmla="*/ 2355031 w 5132474"/>
            <a:gd name="connsiteY3" fmla="*/ 1071096 h 1298665"/>
            <a:gd name="connsiteX4" fmla="*/ 3174569 w 5132474"/>
            <a:gd name="connsiteY4" fmla="*/ 1298659 h 1298665"/>
            <a:gd name="connsiteX5" fmla="*/ 3979179 w 5132474"/>
            <a:gd name="connsiteY5" fmla="*/ 499650 h 1298665"/>
            <a:gd name="connsiteX6" fmla="*/ 5132474 w 5132474"/>
            <a:gd name="connsiteY6" fmla="*/ 0 h 1298665"/>
            <a:gd name="connsiteX0" fmla="*/ 0 w 5132474"/>
            <a:gd name="connsiteY0" fmla="*/ 502925 h 1311915"/>
            <a:gd name="connsiteX1" fmla="*/ 784398 w 5132474"/>
            <a:gd name="connsiteY1" fmla="*/ 571496 h 1311915"/>
            <a:gd name="connsiteX2" fmla="*/ 1492796 w 5132474"/>
            <a:gd name="connsiteY2" fmla="*/ 1177819 h 1311915"/>
            <a:gd name="connsiteX3" fmla="*/ 2228237 w 5132474"/>
            <a:gd name="connsiteY3" fmla="*/ 1017758 h 1311915"/>
            <a:gd name="connsiteX4" fmla="*/ 3174569 w 5132474"/>
            <a:gd name="connsiteY4" fmla="*/ 1298659 h 1311915"/>
            <a:gd name="connsiteX5" fmla="*/ 3979179 w 5132474"/>
            <a:gd name="connsiteY5" fmla="*/ 499650 h 1311915"/>
            <a:gd name="connsiteX6" fmla="*/ 5132474 w 5132474"/>
            <a:gd name="connsiteY6" fmla="*/ 0 h 1311915"/>
            <a:gd name="connsiteX0" fmla="*/ 0 w 5132474"/>
            <a:gd name="connsiteY0" fmla="*/ 502925 h 1311915"/>
            <a:gd name="connsiteX1" fmla="*/ 784398 w 5132474"/>
            <a:gd name="connsiteY1" fmla="*/ 571496 h 1311915"/>
            <a:gd name="connsiteX2" fmla="*/ 1492796 w 5132474"/>
            <a:gd name="connsiteY2" fmla="*/ 1177819 h 1311915"/>
            <a:gd name="connsiteX3" fmla="*/ 2228237 w 5132474"/>
            <a:gd name="connsiteY3" fmla="*/ 1017758 h 1311915"/>
            <a:gd name="connsiteX4" fmla="*/ 3174569 w 5132474"/>
            <a:gd name="connsiteY4" fmla="*/ 1298659 h 1311915"/>
            <a:gd name="connsiteX5" fmla="*/ 3979179 w 5132474"/>
            <a:gd name="connsiteY5" fmla="*/ 499650 h 1311915"/>
            <a:gd name="connsiteX6" fmla="*/ 5132474 w 5132474"/>
            <a:gd name="connsiteY6" fmla="*/ 0 h 1311915"/>
            <a:gd name="connsiteX0" fmla="*/ 0 w 5132474"/>
            <a:gd name="connsiteY0" fmla="*/ 502925 h 1298921"/>
            <a:gd name="connsiteX1" fmla="*/ 784398 w 5132474"/>
            <a:gd name="connsiteY1" fmla="*/ 571496 h 1298921"/>
            <a:gd name="connsiteX2" fmla="*/ 1492796 w 5132474"/>
            <a:gd name="connsiteY2" fmla="*/ 1177819 h 1298921"/>
            <a:gd name="connsiteX3" fmla="*/ 2228237 w 5132474"/>
            <a:gd name="connsiteY3" fmla="*/ 1017758 h 1298921"/>
            <a:gd name="connsiteX4" fmla="*/ 3174569 w 5132474"/>
            <a:gd name="connsiteY4" fmla="*/ 1298659 h 1298921"/>
            <a:gd name="connsiteX5" fmla="*/ 3979179 w 5132474"/>
            <a:gd name="connsiteY5" fmla="*/ 499650 h 1298921"/>
            <a:gd name="connsiteX6" fmla="*/ 5132474 w 5132474"/>
            <a:gd name="connsiteY6" fmla="*/ 0 h 1298921"/>
            <a:gd name="connsiteX0" fmla="*/ 0 w 5132474"/>
            <a:gd name="connsiteY0" fmla="*/ 502925 h 1298677"/>
            <a:gd name="connsiteX1" fmla="*/ 784398 w 5132474"/>
            <a:gd name="connsiteY1" fmla="*/ 571496 h 1298677"/>
            <a:gd name="connsiteX2" fmla="*/ 1492796 w 5132474"/>
            <a:gd name="connsiteY2" fmla="*/ 1177819 h 1298677"/>
            <a:gd name="connsiteX3" fmla="*/ 2228237 w 5132474"/>
            <a:gd name="connsiteY3" fmla="*/ 1017758 h 1298677"/>
            <a:gd name="connsiteX4" fmla="*/ 3174569 w 5132474"/>
            <a:gd name="connsiteY4" fmla="*/ 1298659 h 1298677"/>
            <a:gd name="connsiteX5" fmla="*/ 3979179 w 5132474"/>
            <a:gd name="connsiteY5" fmla="*/ 499650 h 1298677"/>
            <a:gd name="connsiteX6" fmla="*/ 5132474 w 5132474"/>
            <a:gd name="connsiteY6" fmla="*/ 0 h 1298677"/>
            <a:gd name="connsiteX0" fmla="*/ 0 w 5132474"/>
            <a:gd name="connsiteY0" fmla="*/ 502925 h 1308882"/>
            <a:gd name="connsiteX1" fmla="*/ 784398 w 5132474"/>
            <a:gd name="connsiteY1" fmla="*/ 571496 h 1308882"/>
            <a:gd name="connsiteX2" fmla="*/ 1492796 w 5132474"/>
            <a:gd name="connsiteY2" fmla="*/ 1177819 h 1308882"/>
            <a:gd name="connsiteX3" fmla="*/ 2228237 w 5132474"/>
            <a:gd name="connsiteY3" fmla="*/ 972039 h 1308882"/>
            <a:gd name="connsiteX4" fmla="*/ 3174569 w 5132474"/>
            <a:gd name="connsiteY4" fmla="*/ 1298659 h 1308882"/>
            <a:gd name="connsiteX5" fmla="*/ 3979179 w 5132474"/>
            <a:gd name="connsiteY5" fmla="*/ 499650 h 1308882"/>
            <a:gd name="connsiteX6" fmla="*/ 5132474 w 5132474"/>
            <a:gd name="connsiteY6" fmla="*/ 0 h 1308882"/>
            <a:gd name="connsiteX0" fmla="*/ 0 w 5132474"/>
            <a:gd name="connsiteY0" fmla="*/ 502925 h 1308882"/>
            <a:gd name="connsiteX1" fmla="*/ 784398 w 5132474"/>
            <a:gd name="connsiteY1" fmla="*/ 571496 h 1308882"/>
            <a:gd name="connsiteX2" fmla="*/ 1492796 w 5132474"/>
            <a:gd name="connsiteY2" fmla="*/ 1177819 h 1308882"/>
            <a:gd name="connsiteX3" fmla="*/ 2228237 w 5132474"/>
            <a:gd name="connsiteY3" fmla="*/ 972039 h 1308882"/>
            <a:gd name="connsiteX4" fmla="*/ 3174569 w 5132474"/>
            <a:gd name="connsiteY4" fmla="*/ 1298659 h 1308882"/>
            <a:gd name="connsiteX5" fmla="*/ 3979179 w 5132474"/>
            <a:gd name="connsiteY5" fmla="*/ 499650 h 1308882"/>
            <a:gd name="connsiteX6" fmla="*/ 5132474 w 5132474"/>
            <a:gd name="connsiteY6" fmla="*/ 0 h 1308882"/>
            <a:gd name="connsiteX0" fmla="*/ 0 w 5132474"/>
            <a:gd name="connsiteY0" fmla="*/ 502925 h 1299982"/>
            <a:gd name="connsiteX1" fmla="*/ 784398 w 5132474"/>
            <a:gd name="connsiteY1" fmla="*/ 571496 h 1299982"/>
            <a:gd name="connsiteX2" fmla="*/ 1492796 w 5132474"/>
            <a:gd name="connsiteY2" fmla="*/ 1177819 h 1299982"/>
            <a:gd name="connsiteX3" fmla="*/ 2228237 w 5132474"/>
            <a:gd name="connsiteY3" fmla="*/ 972039 h 1299982"/>
            <a:gd name="connsiteX4" fmla="*/ 3174569 w 5132474"/>
            <a:gd name="connsiteY4" fmla="*/ 1298659 h 1299982"/>
            <a:gd name="connsiteX5" fmla="*/ 3979179 w 5132474"/>
            <a:gd name="connsiteY5" fmla="*/ 499650 h 1299982"/>
            <a:gd name="connsiteX6" fmla="*/ 5132474 w 5132474"/>
            <a:gd name="connsiteY6" fmla="*/ 0 h 1299982"/>
            <a:gd name="connsiteX0" fmla="*/ 0 w 5132474"/>
            <a:gd name="connsiteY0" fmla="*/ 502925 h 1299809"/>
            <a:gd name="connsiteX1" fmla="*/ 784398 w 5132474"/>
            <a:gd name="connsiteY1" fmla="*/ 571496 h 1299809"/>
            <a:gd name="connsiteX2" fmla="*/ 1492796 w 5132474"/>
            <a:gd name="connsiteY2" fmla="*/ 1177819 h 1299809"/>
            <a:gd name="connsiteX3" fmla="*/ 2228237 w 5132474"/>
            <a:gd name="connsiteY3" fmla="*/ 972039 h 1299809"/>
            <a:gd name="connsiteX4" fmla="*/ 3174569 w 5132474"/>
            <a:gd name="connsiteY4" fmla="*/ 1298659 h 1299809"/>
            <a:gd name="connsiteX5" fmla="*/ 3979179 w 5132474"/>
            <a:gd name="connsiteY5" fmla="*/ 499650 h 1299809"/>
            <a:gd name="connsiteX6" fmla="*/ 5132474 w 5132474"/>
            <a:gd name="connsiteY6" fmla="*/ 0 h 1299809"/>
            <a:gd name="connsiteX0" fmla="*/ 0 w 5132474"/>
            <a:gd name="connsiteY0" fmla="*/ 502925 h 1313081"/>
            <a:gd name="connsiteX1" fmla="*/ 784398 w 5132474"/>
            <a:gd name="connsiteY1" fmla="*/ 571496 h 1313081"/>
            <a:gd name="connsiteX2" fmla="*/ 1492796 w 5132474"/>
            <a:gd name="connsiteY2" fmla="*/ 1177819 h 1313081"/>
            <a:gd name="connsiteX3" fmla="*/ 2239263 w 5132474"/>
            <a:gd name="connsiteY3" fmla="*/ 1032997 h 1313081"/>
            <a:gd name="connsiteX4" fmla="*/ 3174569 w 5132474"/>
            <a:gd name="connsiteY4" fmla="*/ 1298659 h 1313081"/>
            <a:gd name="connsiteX5" fmla="*/ 3979179 w 5132474"/>
            <a:gd name="connsiteY5" fmla="*/ 499650 h 1313081"/>
            <a:gd name="connsiteX6" fmla="*/ 5132474 w 5132474"/>
            <a:gd name="connsiteY6" fmla="*/ 0 h 1313081"/>
            <a:gd name="connsiteX0" fmla="*/ 0 w 5132474"/>
            <a:gd name="connsiteY0" fmla="*/ 502925 h 1313081"/>
            <a:gd name="connsiteX1" fmla="*/ 784398 w 5132474"/>
            <a:gd name="connsiteY1" fmla="*/ 571496 h 1313081"/>
            <a:gd name="connsiteX2" fmla="*/ 1492796 w 5132474"/>
            <a:gd name="connsiteY2" fmla="*/ 1177819 h 1313081"/>
            <a:gd name="connsiteX3" fmla="*/ 2239263 w 5132474"/>
            <a:gd name="connsiteY3" fmla="*/ 1032997 h 1313081"/>
            <a:gd name="connsiteX4" fmla="*/ 3174569 w 5132474"/>
            <a:gd name="connsiteY4" fmla="*/ 1298659 h 1313081"/>
            <a:gd name="connsiteX5" fmla="*/ 3979179 w 5132474"/>
            <a:gd name="connsiteY5" fmla="*/ 499650 h 1313081"/>
            <a:gd name="connsiteX6" fmla="*/ 5132474 w 5132474"/>
            <a:gd name="connsiteY6" fmla="*/ 0 h 1313081"/>
            <a:gd name="connsiteX0" fmla="*/ 0 w 5132474"/>
            <a:gd name="connsiteY0" fmla="*/ 502925 h 1313081"/>
            <a:gd name="connsiteX1" fmla="*/ 784398 w 5132474"/>
            <a:gd name="connsiteY1" fmla="*/ 571496 h 1313081"/>
            <a:gd name="connsiteX2" fmla="*/ 1492796 w 5132474"/>
            <a:gd name="connsiteY2" fmla="*/ 1177819 h 1313081"/>
            <a:gd name="connsiteX3" fmla="*/ 2239263 w 5132474"/>
            <a:gd name="connsiteY3" fmla="*/ 1032997 h 1313081"/>
            <a:gd name="connsiteX4" fmla="*/ 3174569 w 5132474"/>
            <a:gd name="connsiteY4" fmla="*/ 1298659 h 1313081"/>
            <a:gd name="connsiteX5" fmla="*/ 3979179 w 5132474"/>
            <a:gd name="connsiteY5" fmla="*/ 499650 h 1313081"/>
            <a:gd name="connsiteX6" fmla="*/ 5132474 w 5132474"/>
            <a:gd name="connsiteY6" fmla="*/ 0 h 1313081"/>
            <a:gd name="connsiteX0" fmla="*/ 0 w 5132474"/>
            <a:gd name="connsiteY0" fmla="*/ 502925 h 1312829"/>
            <a:gd name="connsiteX1" fmla="*/ 784398 w 5132474"/>
            <a:gd name="connsiteY1" fmla="*/ 571496 h 1312829"/>
            <a:gd name="connsiteX2" fmla="*/ 1492796 w 5132474"/>
            <a:gd name="connsiteY2" fmla="*/ 1177819 h 1312829"/>
            <a:gd name="connsiteX3" fmla="*/ 2239263 w 5132474"/>
            <a:gd name="connsiteY3" fmla="*/ 1032997 h 1312829"/>
            <a:gd name="connsiteX4" fmla="*/ 3174569 w 5132474"/>
            <a:gd name="connsiteY4" fmla="*/ 1298659 h 1312829"/>
            <a:gd name="connsiteX5" fmla="*/ 3979179 w 5132474"/>
            <a:gd name="connsiteY5" fmla="*/ 499650 h 1312829"/>
            <a:gd name="connsiteX6" fmla="*/ 5132474 w 5132474"/>
            <a:gd name="connsiteY6" fmla="*/ 0 h 1312829"/>
            <a:gd name="connsiteX0" fmla="*/ 0 w 5132474"/>
            <a:gd name="connsiteY0" fmla="*/ 502925 h 1312829"/>
            <a:gd name="connsiteX1" fmla="*/ 784398 w 5132474"/>
            <a:gd name="connsiteY1" fmla="*/ 571496 h 1312829"/>
            <a:gd name="connsiteX2" fmla="*/ 1492796 w 5132474"/>
            <a:gd name="connsiteY2" fmla="*/ 1177819 h 1312829"/>
            <a:gd name="connsiteX3" fmla="*/ 2239263 w 5132474"/>
            <a:gd name="connsiteY3" fmla="*/ 1032997 h 1312829"/>
            <a:gd name="connsiteX4" fmla="*/ 3174569 w 5132474"/>
            <a:gd name="connsiteY4" fmla="*/ 1298659 h 1312829"/>
            <a:gd name="connsiteX5" fmla="*/ 3979179 w 5132474"/>
            <a:gd name="connsiteY5" fmla="*/ 499650 h 1312829"/>
            <a:gd name="connsiteX6" fmla="*/ 5132474 w 5132474"/>
            <a:gd name="connsiteY6" fmla="*/ 0 h 1312829"/>
            <a:gd name="connsiteX0" fmla="*/ 0 w 5132474"/>
            <a:gd name="connsiteY0" fmla="*/ 502925 h 1299074"/>
            <a:gd name="connsiteX1" fmla="*/ 784398 w 5132474"/>
            <a:gd name="connsiteY1" fmla="*/ 571496 h 1299074"/>
            <a:gd name="connsiteX2" fmla="*/ 1492796 w 5132474"/>
            <a:gd name="connsiteY2" fmla="*/ 1177819 h 1299074"/>
            <a:gd name="connsiteX3" fmla="*/ 2239263 w 5132474"/>
            <a:gd name="connsiteY3" fmla="*/ 1032997 h 1299074"/>
            <a:gd name="connsiteX4" fmla="*/ 3174569 w 5132474"/>
            <a:gd name="connsiteY4" fmla="*/ 1298659 h 1299074"/>
            <a:gd name="connsiteX5" fmla="*/ 3979179 w 5132474"/>
            <a:gd name="connsiteY5" fmla="*/ 499650 h 1299074"/>
            <a:gd name="connsiteX6" fmla="*/ 5132474 w 5132474"/>
            <a:gd name="connsiteY6" fmla="*/ 0 h 1299074"/>
            <a:gd name="connsiteX0" fmla="*/ 0 w 5132474"/>
            <a:gd name="connsiteY0" fmla="*/ 502925 h 1299067"/>
            <a:gd name="connsiteX1" fmla="*/ 784398 w 5132474"/>
            <a:gd name="connsiteY1" fmla="*/ 571496 h 1299067"/>
            <a:gd name="connsiteX2" fmla="*/ 1492796 w 5132474"/>
            <a:gd name="connsiteY2" fmla="*/ 1177819 h 1299067"/>
            <a:gd name="connsiteX3" fmla="*/ 2239263 w 5132474"/>
            <a:gd name="connsiteY3" fmla="*/ 1032997 h 1299067"/>
            <a:gd name="connsiteX4" fmla="*/ 3174569 w 5132474"/>
            <a:gd name="connsiteY4" fmla="*/ 1298659 h 1299067"/>
            <a:gd name="connsiteX5" fmla="*/ 3979179 w 5132474"/>
            <a:gd name="connsiteY5" fmla="*/ 499650 h 1299067"/>
            <a:gd name="connsiteX6" fmla="*/ 5132474 w 5132474"/>
            <a:gd name="connsiteY6" fmla="*/ 0 h 1299067"/>
            <a:gd name="connsiteX0" fmla="*/ 0 w 5132474"/>
            <a:gd name="connsiteY0" fmla="*/ 502925 h 1299067"/>
            <a:gd name="connsiteX1" fmla="*/ 784398 w 5132474"/>
            <a:gd name="connsiteY1" fmla="*/ 571496 h 1299067"/>
            <a:gd name="connsiteX2" fmla="*/ 1492796 w 5132474"/>
            <a:gd name="connsiteY2" fmla="*/ 1177819 h 1299067"/>
            <a:gd name="connsiteX3" fmla="*/ 2239263 w 5132474"/>
            <a:gd name="connsiteY3" fmla="*/ 1032997 h 1299067"/>
            <a:gd name="connsiteX4" fmla="*/ 3174569 w 5132474"/>
            <a:gd name="connsiteY4" fmla="*/ 1298659 h 1299067"/>
            <a:gd name="connsiteX5" fmla="*/ 3979179 w 5132474"/>
            <a:gd name="connsiteY5" fmla="*/ 499650 h 1299067"/>
            <a:gd name="connsiteX6" fmla="*/ 5132474 w 5132474"/>
            <a:gd name="connsiteY6" fmla="*/ 0 h 1299067"/>
            <a:gd name="connsiteX0" fmla="*/ 0 w 5132474"/>
            <a:gd name="connsiteY0" fmla="*/ 502925 h 1299067"/>
            <a:gd name="connsiteX1" fmla="*/ 784398 w 5132474"/>
            <a:gd name="connsiteY1" fmla="*/ 571496 h 1299067"/>
            <a:gd name="connsiteX2" fmla="*/ 1492796 w 5132474"/>
            <a:gd name="connsiteY2" fmla="*/ 1177819 h 1299067"/>
            <a:gd name="connsiteX3" fmla="*/ 2239263 w 5132474"/>
            <a:gd name="connsiteY3" fmla="*/ 1032997 h 1299067"/>
            <a:gd name="connsiteX4" fmla="*/ 3174569 w 5132474"/>
            <a:gd name="connsiteY4" fmla="*/ 1298659 h 1299067"/>
            <a:gd name="connsiteX5" fmla="*/ 3979179 w 5132474"/>
            <a:gd name="connsiteY5" fmla="*/ 499650 h 1299067"/>
            <a:gd name="connsiteX6" fmla="*/ 5132474 w 5132474"/>
            <a:gd name="connsiteY6" fmla="*/ 0 h 129906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5132474" h="1299067">
              <a:moveTo>
                <a:pt x="0" y="502925"/>
              </a:moveTo>
              <a:cubicBezTo>
                <a:pt x="44103" y="497844"/>
                <a:pt x="516107" y="530494"/>
                <a:pt x="784398" y="571496"/>
              </a:cubicBezTo>
              <a:cubicBezTo>
                <a:pt x="1296038" y="623384"/>
                <a:pt x="1454292" y="1192339"/>
                <a:pt x="1492796" y="1177819"/>
              </a:cubicBezTo>
              <a:cubicBezTo>
                <a:pt x="1531300" y="1163299"/>
                <a:pt x="1913028" y="1033177"/>
                <a:pt x="2239263" y="1032997"/>
              </a:cubicBezTo>
              <a:cubicBezTo>
                <a:pt x="2661971" y="1036629"/>
                <a:pt x="3111836" y="1280858"/>
                <a:pt x="3174569" y="1298659"/>
              </a:cubicBezTo>
              <a:cubicBezTo>
                <a:pt x="3235022" y="1315813"/>
                <a:pt x="3586840" y="787937"/>
                <a:pt x="3979179" y="499650"/>
              </a:cubicBezTo>
              <a:cubicBezTo>
                <a:pt x="4349859" y="169454"/>
                <a:pt x="4804814" y="12700"/>
                <a:pt x="5132474" y="0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070C0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r>
              <a:rPr lang="en-US"/>
              <a:t>Engineering and Operations Committee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r>
              <a:rPr lang="en-US"/>
              <a:t>7/01/2021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r>
              <a:rPr lang="en-US" noProof="0"/>
              <a:t>Engineering and Operations Committee Meeting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r>
              <a:rPr lang="en-US" noProof="0"/>
              <a:t>7/01/2021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1381">
              <a:defRPr/>
            </a:pPr>
            <a:fld id="{AC915FB1-8468-4588-9E3B-DB2846175F52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441381">
                <a:defRPr/>
              </a:pPr>
              <a:t>1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8919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GW Sampling, we developed …</a:t>
            </a:r>
          </a:p>
          <a:p>
            <a:r>
              <a:rPr lang="en-US" dirty="0"/>
              <a:t>We did not see any contaminants naturally occurring salt related – no surprises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noProof="0"/>
              <a:t>Engineering and Operations Committee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noProof="0"/>
              <a:t>7/01/2021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8567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111">
              <a:defRPr/>
            </a:pPr>
            <a:fld id="{5743055E-D60D-4D03-8DBC-8FC3C4382D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111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852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1381">
              <a:defRPr/>
            </a:pPr>
            <a:fld id="{AC915FB1-8468-4588-9E3B-DB2846175F52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441381">
                <a:defRPr/>
              </a:pPr>
              <a:t>17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36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FAC07-BECB-4BB3-B0A8-C129039D45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4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noProof="0"/>
              <a:t>Engineering and Operations Committee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noProof="0"/>
              <a:t>7/01/2021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1116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863" indent="-275863" defTabSz="882762">
              <a:buFont typeface="Arial" panose="020B0604020202020204" pitchFamily="34" charset="0"/>
              <a:buChar char="•"/>
              <a:defRPr/>
            </a:pPr>
            <a:endParaRPr lang="en-U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1381">
              <a:defRPr/>
            </a:pPr>
            <a:fld id="{AC915FB1-8468-4588-9E3B-DB2846175F52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441381">
                <a:defRPr/>
              </a:pPr>
              <a:t>4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968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noProof="0"/>
              <a:t>Engineering and Operations Committee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noProof="0"/>
              <a:t>7/01/2021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5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72"/>
              </a:spcAft>
            </a:pP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1381">
              <a:defRPr/>
            </a:pPr>
            <a:fld id="{AC915FB1-8468-4588-9E3B-DB2846175F52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441381">
                <a:defRPr/>
              </a:pPr>
              <a:t>6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102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863" indent="-275863" defTabSz="882762">
              <a:buFont typeface="Arial" panose="020B0604020202020204" pitchFamily="34" charset="0"/>
              <a:buChar char="•"/>
              <a:defRPr/>
            </a:pPr>
            <a:endParaRPr lang="en-U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1381">
              <a:defRPr/>
            </a:pPr>
            <a:fld id="{AC915FB1-8468-4588-9E3B-DB2846175F52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441381">
                <a:defRPr/>
              </a:pPr>
              <a:t>9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5430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863" indent="-275863" defTabSz="882762">
              <a:buFont typeface="Arial" panose="020B0604020202020204" pitchFamily="34" charset="0"/>
              <a:buChar char="•"/>
              <a:defRPr/>
            </a:pPr>
            <a:endParaRPr lang="en-U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1381">
              <a:defRPr/>
            </a:pPr>
            <a:fld id="{AC915FB1-8468-4588-9E3B-DB2846175F52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441381">
                <a:defRPr/>
              </a:pPr>
              <a:t>10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212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Exploration and Development Phase </a:t>
            </a:r>
          </a:p>
          <a:p>
            <a:pPr marL="0" lvl="0" indent="0"/>
            <a:r>
              <a:rPr lang="en-US" sz="1600" b="0" dirty="0">
                <a:solidFill>
                  <a:schemeClr val="tx1"/>
                </a:solidFill>
              </a:rPr>
              <a:t>Field Exploration Activities</a:t>
            </a:r>
          </a:p>
          <a:p>
            <a:pPr marL="800100" lvl="1" indent="-400050"/>
            <a:r>
              <a:rPr lang="en-US" sz="1600" b="0" u="none" dirty="0">
                <a:solidFill>
                  <a:schemeClr val="tx1"/>
                </a:solidFill>
                <a:effectLst/>
              </a:rPr>
              <a:t>District’s Right-of-Access through License Agreement 1A (2022-2025)</a:t>
            </a:r>
          </a:p>
          <a:p>
            <a:pPr marL="800100" lvl="1" indent="-400050"/>
            <a:r>
              <a:rPr lang="en-US" sz="1600" b="0" u="none" dirty="0">
                <a:solidFill>
                  <a:schemeClr val="tx1"/>
                </a:solidFill>
                <a:effectLst/>
              </a:rPr>
              <a:t>Discharge Alternatives Evaluation </a:t>
            </a:r>
          </a:p>
          <a:p>
            <a:pPr marL="80010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/>
              <a:t>Implementation Phase</a:t>
            </a:r>
          </a:p>
          <a:p>
            <a:pPr marL="400050" lvl="0" indent="-400050"/>
            <a:r>
              <a:rPr lang="en-US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 Neue"/>
                <a:ea typeface="+mn-ea"/>
                <a:cs typeface="+mn-cs"/>
              </a:rPr>
              <a:t>7 Groundwater Extraction Wells and Pipeline</a:t>
            </a:r>
          </a:p>
          <a:p>
            <a:pPr marL="400050" lvl="0" indent="-400050"/>
            <a:r>
              <a:rPr lang="en-US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 Neue"/>
                <a:ea typeface="+mn-ea"/>
                <a:cs typeface="+mn-cs"/>
              </a:rPr>
              <a:t>5 Monitoring Well Clusters</a:t>
            </a:r>
          </a:p>
          <a:p>
            <a:pPr marL="400050" lvl="0" indent="-400050"/>
            <a:r>
              <a:rPr lang="en-US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 Neue"/>
                <a:ea typeface="+mn-ea"/>
                <a:cs typeface="+mn-cs"/>
              </a:rPr>
              <a:t>Final Discharge Location for Extracted Water   </a:t>
            </a:r>
          </a:p>
          <a:p>
            <a:pPr marL="80010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/>
          </a:p>
          <a:p>
            <a:pPr marL="800100" lvl="1" indent="-400050"/>
            <a:endParaRPr lang="en-US" sz="1600" b="0" u="none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noProof="0"/>
              <a:t>Engineering and Operations Committee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noProof="0"/>
              <a:t>7/01/2021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491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1138-DE3E-4E30-AFC2-ED64B342706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t>10/18/22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74400" y="6455169"/>
            <a:ext cx="1016000" cy="365125"/>
          </a:xfrm>
        </p:spPr>
        <p:txBody>
          <a:bodyPr/>
          <a:lstStyle/>
          <a:p>
            <a:fld id="{806D23CB-D564-4943-8073-9E8C25167512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6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DFC1B-E5D7-9945-8CCF-2995DAF23C0B}"/>
              </a:ext>
            </a:extLst>
          </p:cNvPr>
          <p:cNvSpPr/>
          <p:nvPr userDrawn="1"/>
        </p:nvSpPr>
        <p:spPr>
          <a:xfrm>
            <a:off x="-282633" y="-232756"/>
            <a:ext cx="12718473" cy="7265323"/>
          </a:xfrm>
          <a:prstGeom prst="rect">
            <a:avLst/>
          </a:prstGeom>
          <a:gradFill>
            <a:gsLst>
              <a:gs pos="0">
                <a:srgbClr val="0A4778"/>
              </a:gs>
              <a:gs pos="98000">
                <a:srgbClr val="425C9A"/>
              </a:gs>
            </a:gsLst>
            <a:lin ang="3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6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44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0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95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9F144-286C-1B4E-A255-42996025D468}"/>
              </a:ext>
            </a:extLst>
          </p:cNvPr>
          <p:cNvSpPr/>
          <p:nvPr userDrawn="1"/>
        </p:nvSpPr>
        <p:spPr>
          <a:xfrm>
            <a:off x="-123810" y="-84406"/>
            <a:ext cx="12315810" cy="70268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146D8-3749-49C2-386C-F1131CBEE6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99985" y="-919161"/>
            <a:ext cx="12934242" cy="7275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511-CA2B-114A-99E3-0F6DCC94D03E}"/>
              </a:ext>
            </a:extLst>
          </p:cNvPr>
          <p:cNvSpPr/>
          <p:nvPr userDrawn="1"/>
        </p:nvSpPr>
        <p:spPr>
          <a:xfrm rot="10800000">
            <a:off x="-198120" y="-230253"/>
            <a:ext cx="12588240" cy="1379912"/>
          </a:xfrm>
          <a:prstGeom prst="rect">
            <a:avLst/>
          </a:prstGeom>
          <a:gradFill>
            <a:gsLst>
              <a:gs pos="0">
                <a:srgbClr val="0A4778">
                  <a:alpha val="0"/>
                </a:srgbClr>
              </a:gs>
              <a:gs pos="99000">
                <a:srgbClr val="0A47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A476B3DD-4F6B-2740-90D3-DF1A2A542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45" y="-84406"/>
            <a:ext cx="12315810" cy="7026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824" y="2797675"/>
            <a:ext cx="8898987" cy="1909763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825" y="5528469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03607 -0.02061 " pathEditMode="relative" rAng="0" ptsTypes="AA">
                                      <p:cBhvr>
                                        <p:cTn id="9" dur="1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71F53C88-D13F-F04F-85CD-4FBD0D7D4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25C9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2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4189323-EFD5-0346-A3F6-488349D1C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33" y="-90311"/>
            <a:ext cx="12366187" cy="70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0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n umbrella&#10;&#10;Description automatically generated">
            <a:extLst>
              <a:ext uri="{FF2B5EF4-FFF2-40B4-BE49-F238E27FC236}">
                <a16:creationId xmlns:a16="http://schemas.microsoft.com/office/drawing/2014/main" id="{7C2207B9-4F87-CA41-9F60-BE24398AA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n umbrella&#10;&#10;Description automatically generated">
            <a:extLst>
              <a:ext uri="{FF2B5EF4-FFF2-40B4-BE49-F238E27FC236}">
                <a16:creationId xmlns:a16="http://schemas.microsoft.com/office/drawing/2014/main" id="{19FE67AA-5058-AD48-A274-99241747B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4151C23B-97B2-A447-86C6-42BECF2D4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3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BD07EBBF-DCE2-EF49-8C59-C2749E2BB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3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n umbrella&#10;&#10;Description automatically generated">
            <a:extLst>
              <a:ext uri="{FF2B5EF4-FFF2-40B4-BE49-F238E27FC236}">
                <a16:creationId xmlns:a16="http://schemas.microsoft.com/office/drawing/2014/main" id="{EE1D1650-93C4-044A-AF78-09363D933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3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25C9A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yamb@unitedwater.org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16F-C6E4-494C-A5BF-23914EAC2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553" y="2513723"/>
            <a:ext cx="11432894" cy="2090058"/>
          </a:xfrm>
        </p:spPr>
        <p:txBody>
          <a:bodyPr anchor="t" anchorCtr="0">
            <a:normAutofit fontScale="90000"/>
          </a:bodyPr>
          <a:lstStyle/>
          <a:p>
            <a:pPr>
              <a:spcAft>
                <a:spcPts val="1800"/>
              </a:spcAft>
            </a:pPr>
            <a:r>
              <a:rPr lang="en-US" sz="4800" dirty="0">
                <a:latin typeface="Trebuchet MS"/>
              </a:rPr>
              <a:t>EXTRACTION BARRIER  </a:t>
            </a:r>
            <a:br>
              <a:rPr lang="en-US" sz="4800" dirty="0"/>
            </a:br>
            <a:r>
              <a:rPr lang="en-US" sz="4800" dirty="0">
                <a:latin typeface="Trebuchet MS"/>
              </a:rPr>
              <a:t>AND BRACKISH (EBB) </a:t>
            </a:r>
            <a:br>
              <a:rPr lang="en-US" sz="4800" dirty="0">
                <a:latin typeface="Trebuchet MS"/>
              </a:rPr>
            </a:br>
            <a:r>
              <a:rPr lang="en-US" sz="4800" dirty="0">
                <a:latin typeface="Trebuchet MS"/>
              </a:rPr>
              <a:t>Water Treatment Project</a:t>
            </a:r>
            <a:br>
              <a:rPr lang="en-US" sz="4800" dirty="0"/>
            </a:br>
            <a:br>
              <a:rPr lang="en-US" sz="2000" dirty="0">
                <a:latin typeface="Trebuchet MS"/>
              </a:rPr>
            </a:br>
            <a:br>
              <a:rPr lang="en-US" sz="4800" dirty="0"/>
            </a:br>
            <a:br>
              <a:rPr lang="en-US" sz="2000" dirty="0"/>
            </a:br>
            <a:br>
              <a:rPr lang="en-US" sz="1800" dirty="0"/>
            </a:br>
            <a:endParaRPr lang="en-US" sz="36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B51CBB-1B46-7845-9B86-87120097A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16" y="241209"/>
            <a:ext cx="4228060" cy="833937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ACFC1AA-28AE-544E-A17D-FA58A3FD1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11" y="1415793"/>
            <a:ext cx="3151165" cy="218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91A66-F4A1-3A1C-FBAF-A79127DB0B04}"/>
              </a:ext>
            </a:extLst>
          </p:cNvPr>
          <p:cNvSpPr txBox="1"/>
          <p:nvPr/>
        </p:nvSpPr>
        <p:spPr>
          <a:xfrm>
            <a:off x="-153419" y="5701711"/>
            <a:ext cx="3870394" cy="103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chemeClr val="bg1"/>
                </a:solidFill>
              </a:rPr>
              <a:t>Maryam Bral, PhD, PE, </a:t>
            </a:r>
            <a:r>
              <a:rPr lang="en-US" sz="2000" i="1" dirty="0">
                <a:solidFill>
                  <a:schemeClr val="bg1"/>
                </a:solidFill>
              </a:rPr>
              <a:t>Chief Engineer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maryamb@unitedwater.org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9208E-1544-685E-8C43-A1F007982240}"/>
              </a:ext>
            </a:extLst>
          </p:cNvPr>
          <p:cNvSpPr txBox="1"/>
          <p:nvPr/>
        </p:nvSpPr>
        <p:spPr>
          <a:xfrm>
            <a:off x="3716975" y="5701711"/>
            <a:ext cx="45710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chemeClr val="bg1"/>
                </a:solidFill>
              </a:rPr>
              <a:t>Dan </a:t>
            </a:r>
            <a:r>
              <a:rPr lang="en-US" sz="2000" b="1" dirty="0" err="1">
                <a:solidFill>
                  <a:schemeClr val="bg1"/>
                </a:solidFill>
              </a:rPr>
              <a:t>Detmer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</a:p>
          <a:p>
            <a:pPr lvl="1"/>
            <a:r>
              <a:rPr lang="en-US" sz="2000" i="1" dirty="0">
                <a:solidFill>
                  <a:schemeClr val="bg1"/>
                </a:solidFill>
              </a:rPr>
              <a:t>Water Resources Manager </a:t>
            </a:r>
            <a:r>
              <a:rPr lang="en-US" sz="2000" dirty="0" err="1">
                <a:solidFill>
                  <a:schemeClr val="bg1"/>
                </a:solidFill>
              </a:rPr>
              <a:t>dand@unitedwater.org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5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B6425C-A2E8-4CA8-96A7-0471E94CD500}"/>
              </a:ext>
            </a:extLst>
          </p:cNvPr>
          <p:cNvSpPr txBox="1"/>
          <p:nvPr/>
        </p:nvSpPr>
        <p:spPr>
          <a:xfrm>
            <a:off x="146356" y="1619595"/>
            <a:ext cx="6349835" cy="4780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628650" marR="0" indent="-446088">
              <a:lnSpc>
                <a:spcPct val="120000"/>
              </a:lnSpc>
              <a:spcAft>
                <a:spcPts val="600"/>
              </a:spcAft>
              <a:buClr>
                <a:srgbClr val="E75E28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Geologic model refinements in Project area</a:t>
            </a:r>
          </a:p>
          <a:p>
            <a:pPr marL="628650" marR="0" indent="-446088">
              <a:lnSpc>
                <a:spcPct val="120000"/>
              </a:lnSpc>
              <a:spcAft>
                <a:spcPts val="600"/>
              </a:spcAft>
              <a:buClr>
                <a:srgbClr val="E75E28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Solute transport (chloride) modeling with 35-year calibration period added to groundwater flow model</a:t>
            </a:r>
          </a:p>
          <a:p>
            <a:pPr marL="628650" marR="0" indent="-446088">
              <a:lnSpc>
                <a:spcPct val="120000"/>
              </a:lnSpc>
              <a:spcAft>
                <a:spcPts val="600"/>
              </a:spcAft>
              <a:buClr>
                <a:srgbClr val="E75E28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Feasibility study for Project pumping at various scales </a:t>
            </a:r>
          </a:p>
          <a:p>
            <a:pPr marL="628650" marR="0" lvl="0" indent="-446088">
              <a:lnSpc>
                <a:spcPct val="120000"/>
              </a:lnSpc>
              <a:spcAft>
                <a:spcPts val="600"/>
              </a:spcAft>
              <a:buClr>
                <a:srgbClr val="E75E28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Baseline water quality sampling for contaminants</a:t>
            </a:r>
          </a:p>
          <a:p>
            <a:pPr marL="628650" marR="0" lvl="0" indent="-446088">
              <a:lnSpc>
                <a:spcPct val="120000"/>
              </a:lnSpc>
              <a:spcAft>
                <a:spcPts val="600"/>
              </a:spcAft>
              <a:buClr>
                <a:srgbClr val="E75E28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Phase 1 project memo characterizing salt removal from the Oxnard basin</a:t>
            </a:r>
          </a:p>
          <a:p>
            <a:pPr marL="628650" marR="0" lvl="0" indent="-446088">
              <a:lnSpc>
                <a:spcPct val="120000"/>
              </a:lnSpc>
              <a:spcAft>
                <a:spcPts val="600"/>
              </a:spcAft>
              <a:buClr>
                <a:srgbClr val="E75E28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Simulated inland extent of chloride impacts through 2019</a:t>
            </a:r>
          </a:p>
        </p:txBody>
      </p:sp>
      <p:sp>
        <p:nvSpPr>
          <p:cNvPr id="18" name="Title 12">
            <a:extLst>
              <a:ext uri="{FF2B5EF4-FFF2-40B4-BE49-F238E27FC236}">
                <a16:creationId xmlns:a16="http://schemas.microsoft.com/office/drawing/2014/main" id="{50CDF34F-2E35-48EF-8418-229786439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3895" y="216775"/>
            <a:ext cx="62513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Trebuchet MS" panose="020B0603020202020204"/>
                <a:ea typeface="+mn-ea"/>
                <a:cs typeface="+mn-cs"/>
              </a:rPr>
              <a:t>EBB Water Technical Studies Completed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549B4-5B92-3BC0-4799-FA6E0A08E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800" y="-137462"/>
            <a:ext cx="2186862" cy="282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8CA1C-7C02-DBFE-9C1E-C312BF7C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709" y="215118"/>
            <a:ext cx="2574350" cy="3331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C8E5A-CB90-B8F9-74EB-8FDEEB12E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194" y="1158978"/>
            <a:ext cx="3719835" cy="3542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62C4E-DF06-23D7-E816-F918D320D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841" y="1767567"/>
            <a:ext cx="3719835" cy="3557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C11CD-0929-D623-2EC9-F8A34E07E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018" y="2086647"/>
            <a:ext cx="2962267" cy="3846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B7FF9C-D99D-AD6E-E5C7-00DD1ED058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559" y="2903266"/>
            <a:ext cx="3049256" cy="3954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394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8715-E691-4C8F-B015-BF42AE10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97862"/>
            <a:ext cx="10515600" cy="864775"/>
          </a:xfrm>
        </p:spPr>
        <p:txBody>
          <a:bodyPr/>
          <a:lstStyle/>
          <a:p>
            <a:r>
              <a:rPr lang="en-US" dirty="0"/>
              <a:t>Project Planning Update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B116E6-2A08-0619-3448-AAE0188B4A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243541"/>
              </p:ext>
            </p:extLst>
          </p:nvPr>
        </p:nvGraphicFramePr>
        <p:xfrm>
          <a:off x="361508" y="1325000"/>
          <a:ext cx="10685212" cy="486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56AC1-726E-1E56-ED45-58D7687A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66303-D343-4499-819E-D70B7B5B2C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6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6C7661A1-BCDE-3BF0-DF20-B80A5C07B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176" y="368964"/>
            <a:ext cx="10855647" cy="61200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6308F-EFDC-093B-8A1F-6DABBD68C549}"/>
              </a:ext>
            </a:extLst>
          </p:cNvPr>
          <p:cNvSpPr txBox="1"/>
          <p:nvPr/>
        </p:nvSpPr>
        <p:spPr>
          <a:xfrm>
            <a:off x="7716407" y="581990"/>
            <a:ext cx="2924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Salinity Management Pipeline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16076-07F0-C38E-9DC2-7861ADC0D9A4}"/>
              </a:ext>
            </a:extLst>
          </p:cNvPr>
          <p:cNvSpPr txBox="1"/>
          <p:nvPr/>
        </p:nvSpPr>
        <p:spPr>
          <a:xfrm>
            <a:off x="7196182" y="3465770"/>
            <a:ext cx="4327641" cy="1384995"/>
          </a:xfrm>
          <a:prstGeom prst="rect">
            <a:avLst/>
          </a:prstGeom>
          <a:solidFill>
            <a:srgbClr val="E9EBF5">
              <a:alpha val="6209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Implementation Phase 1 Scope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 Neue"/>
                <a:ea typeface="+mn-ea"/>
                <a:cs typeface="+mn-cs"/>
              </a:rPr>
              <a:t>5 Monitoring Well Clusters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 Neue"/>
                <a:ea typeface="+mn-ea"/>
                <a:cs typeface="+mn-cs"/>
              </a:rPr>
              <a:t>7 Groundwater Extraction Well and Piping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 Neue"/>
                <a:ea typeface="+mn-ea"/>
                <a:cs typeface="+mn-cs"/>
              </a:rPr>
              <a:t>Final Discharge Location for Extracted Water   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22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ECF1-2857-A8AC-AEE5-BF36648E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30" y="282068"/>
            <a:ext cx="1101400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Extended Desktop Modeling </a:t>
            </a:r>
            <a:br>
              <a:rPr lang="en-US" sz="4000" dirty="0"/>
            </a:br>
            <a:r>
              <a:rPr lang="en-US" sz="3600" b="0" i="1" dirty="0"/>
              <a:t>(Trussell Tech, 2022)</a:t>
            </a:r>
            <a:endParaRPr lang="en-US" sz="4000" b="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833F3-6529-E2BD-CE1A-022530BDC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95" y="1793469"/>
            <a:ext cx="11512410" cy="46203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927DC-FF84-89C0-A6FA-7B0A7FD3F5AE}"/>
              </a:ext>
            </a:extLst>
          </p:cNvPr>
          <p:cNvSpPr txBox="1"/>
          <p:nvPr/>
        </p:nvSpPr>
        <p:spPr>
          <a:xfrm>
            <a:off x="453512" y="2685919"/>
            <a:ext cx="7644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Feed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F158C-CAA5-678C-0097-B5416790924B}"/>
              </a:ext>
            </a:extLst>
          </p:cNvPr>
          <p:cNvSpPr txBox="1"/>
          <p:nvPr/>
        </p:nvSpPr>
        <p:spPr>
          <a:xfrm>
            <a:off x="2959512" y="3348211"/>
            <a:ext cx="1091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Concentrate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B5CC8-47A3-5C99-E642-06F332C56857}"/>
              </a:ext>
            </a:extLst>
          </p:cNvPr>
          <p:cNvSpPr txBox="1"/>
          <p:nvPr/>
        </p:nvSpPr>
        <p:spPr>
          <a:xfrm>
            <a:off x="1188474" y="4481380"/>
            <a:ext cx="8529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Pressure Exchanger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5CF20-A626-4A4B-094A-C4B166A74FB6}"/>
              </a:ext>
            </a:extLst>
          </p:cNvPr>
          <p:cNvSpPr txBox="1"/>
          <p:nvPr/>
        </p:nvSpPr>
        <p:spPr>
          <a:xfrm>
            <a:off x="5677987" y="1900091"/>
            <a:ext cx="34168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Split Partial Stream to bypass 2</a:t>
            </a:r>
            <a:r>
              <a:rPr lang="en-US" sz="1400" b="1" baseline="30000" dirty="0">
                <a:latin typeface="Arial Narrow" panose="020B0606020202030204" pitchFamily="34" charset="0"/>
              </a:rPr>
              <a:t>nd</a:t>
            </a:r>
            <a:r>
              <a:rPr lang="en-US" sz="1400" b="1" dirty="0">
                <a:latin typeface="Arial Narrow" panose="020B0606020202030204" pitchFamily="34" charset="0"/>
              </a:rPr>
              <a:t> Pass </a:t>
            </a:r>
          </a:p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(Front permeate from first 3-4 elements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49A75-85A4-D9F2-4783-70AB4D54FCE1}"/>
              </a:ext>
            </a:extLst>
          </p:cNvPr>
          <p:cNvSpPr txBox="1"/>
          <p:nvPr/>
        </p:nvSpPr>
        <p:spPr>
          <a:xfrm>
            <a:off x="4404849" y="2526475"/>
            <a:ext cx="18582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Rear Permeate </a:t>
            </a:r>
          </a:p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(from last 3-4 elements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4CB48-481C-1037-6249-872021DA5A24}"/>
              </a:ext>
            </a:extLst>
          </p:cNvPr>
          <p:cNvSpPr txBox="1"/>
          <p:nvPr/>
        </p:nvSpPr>
        <p:spPr>
          <a:xfrm>
            <a:off x="10655709" y="2711141"/>
            <a:ext cx="9168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Permeate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9E7E1-DADA-28DD-6820-9E9A9386E7FC}"/>
              </a:ext>
            </a:extLst>
          </p:cNvPr>
          <p:cNvSpPr txBox="1"/>
          <p:nvPr/>
        </p:nvSpPr>
        <p:spPr>
          <a:xfrm>
            <a:off x="2723535" y="5743751"/>
            <a:ext cx="13273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1</a:t>
            </a:r>
            <a:r>
              <a:rPr lang="en-US" sz="1600" baseline="30000" dirty="0">
                <a:latin typeface="Arial Narrow" panose="020B0606020202030204" pitchFamily="34" charset="0"/>
              </a:rPr>
              <a:t>st</a:t>
            </a:r>
            <a:r>
              <a:rPr lang="en-US" sz="1600" dirty="0">
                <a:latin typeface="Arial Narrow" panose="020B0606020202030204" pitchFamily="34" charset="0"/>
              </a:rPr>
              <a:t> Pass</a:t>
            </a:r>
          </a:p>
          <a:p>
            <a:pPr algn="ctr"/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9A78D-AC0D-101F-A78E-8048797C1D87}"/>
              </a:ext>
            </a:extLst>
          </p:cNvPr>
          <p:cNvSpPr txBox="1"/>
          <p:nvPr/>
        </p:nvSpPr>
        <p:spPr>
          <a:xfrm>
            <a:off x="8535629" y="5743751"/>
            <a:ext cx="9328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2</a:t>
            </a:r>
            <a:r>
              <a:rPr lang="en-US" sz="1600" baseline="30000" dirty="0">
                <a:latin typeface="Arial Narrow" panose="020B0606020202030204" pitchFamily="34" charset="0"/>
              </a:rPr>
              <a:t>nd</a:t>
            </a:r>
            <a:r>
              <a:rPr lang="en-US" sz="1600" dirty="0">
                <a:latin typeface="Arial Narrow" panose="020B0606020202030204" pitchFamily="34" charset="0"/>
              </a:rPr>
              <a:t> Pass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33F932-2B20-D6C1-4DA4-473BC223E631}"/>
              </a:ext>
            </a:extLst>
          </p:cNvPr>
          <p:cNvSpPr txBox="1"/>
          <p:nvPr/>
        </p:nvSpPr>
        <p:spPr>
          <a:xfrm>
            <a:off x="7381053" y="2498691"/>
            <a:ext cx="7644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Stage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12021-FA2A-D84D-9749-C63466BA5AA3}"/>
              </a:ext>
            </a:extLst>
          </p:cNvPr>
          <p:cNvSpPr txBox="1"/>
          <p:nvPr/>
        </p:nvSpPr>
        <p:spPr>
          <a:xfrm>
            <a:off x="9232488" y="3178934"/>
            <a:ext cx="7644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Stage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B37DF5-4374-FBBF-DB0F-64E5545ED77F}"/>
              </a:ext>
            </a:extLst>
          </p:cNvPr>
          <p:cNvSpPr txBox="1"/>
          <p:nvPr/>
        </p:nvSpPr>
        <p:spPr>
          <a:xfrm>
            <a:off x="10090355" y="4103626"/>
            <a:ext cx="1091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Concentrate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9E426-4D1C-52CF-B991-531882A0247D}"/>
              </a:ext>
            </a:extLst>
          </p:cNvPr>
          <p:cNvSpPr txBox="1"/>
          <p:nvPr/>
        </p:nvSpPr>
        <p:spPr>
          <a:xfrm>
            <a:off x="7110659" y="3363746"/>
            <a:ext cx="1091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Concentrate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A5816621-EB1D-FDB7-1B46-B7E168EC55EA}"/>
              </a:ext>
            </a:extLst>
          </p:cNvPr>
          <p:cNvSpPr/>
          <p:nvPr/>
        </p:nvSpPr>
        <p:spPr>
          <a:xfrm>
            <a:off x="6971071" y="2784277"/>
            <a:ext cx="1564558" cy="523221"/>
          </a:xfrm>
          <a:prstGeom prst="flowChartProcess">
            <a:avLst/>
          </a:prstGeom>
          <a:solidFill>
            <a:schemeClr val="accent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9F748A46-7B5A-3B8C-35ED-2ADFB48C4DA8}"/>
              </a:ext>
            </a:extLst>
          </p:cNvPr>
          <p:cNvSpPr/>
          <p:nvPr/>
        </p:nvSpPr>
        <p:spPr>
          <a:xfrm>
            <a:off x="8755626" y="3486711"/>
            <a:ext cx="1564558" cy="523221"/>
          </a:xfrm>
          <a:prstGeom prst="flowChartProcess">
            <a:avLst/>
          </a:prstGeom>
          <a:solidFill>
            <a:schemeClr val="accent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B3DF5E3-6E64-8793-DF87-14202BA2A850}"/>
              </a:ext>
            </a:extLst>
          </p:cNvPr>
          <p:cNvSpPr/>
          <p:nvPr/>
        </p:nvSpPr>
        <p:spPr>
          <a:xfrm>
            <a:off x="2815715" y="2788084"/>
            <a:ext cx="1564558" cy="523221"/>
          </a:xfrm>
          <a:prstGeom prst="flowChartProcess">
            <a:avLst/>
          </a:prstGeom>
          <a:solidFill>
            <a:schemeClr val="accent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7EF31AD4-EBA3-A9E5-D445-285EAC9B8B00}"/>
              </a:ext>
            </a:extLst>
          </p:cNvPr>
          <p:cNvSpPr/>
          <p:nvPr/>
        </p:nvSpPr>
        <p:spPr>
          <a:xfrm rot="16200000">
            <a:off x="1788745" y="4400433"/>
            <a:ext cx="1254955" cy="700670"/>
          </a:xfrm>
          <a:prstGeom prst="flowChartProcess">
            <a:avLst/>
          </a:prstGeom>
          <a:solidFill>
            <a:schemeClr val="accent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2DA6D-47D6-2757-56E8-4C189E96A594}"/>
              </a:ext>
            </a:extLst>
          </p:cNvPr>
          <p:cNvSpPr txBox="1"/>
          <p:nvPr/>
        </p:nvSpPr>
        <p:spPr>
          <a:xfrm>
            <a:off x="5579229" y="3640600"/>
            <a:ext cx="10913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NAOH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5B8317-16E6-E2BB-A267-698FDDD8E9F2}"/>
              </a:ext>
            </a:extLst>
          </p:cNvPr>
          <p:cNvCxnSpPr>
            <a:cxnSpLocks/>
          </p:cNvCxnSpPr>
          <p:nvPr/>
        </p:nvCxnSpPr>
        <p:spPr>
          <a:xfrm flipV="1">
            <a:off x="6159330" y="3101282"/>
            <a:ext cx="0" cy="564568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C358808-298F-7D28-4D13-64F943C908A1}"/>
              </a:ext>
            </a:extLst>
          </p:cNvPr>
          <p:cNvCxnSpPr/>
          <p:nvPr/>
        </p:nvCxnSpPr>
        <p:spPr>
          <a:xfrm>
            <a:off x="8535629" y="3091450"/>
            <a:ext cx="2741971" cy="983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211087A-F60F-8DC6-1A2E-59EA4CA1D0BE}"/>
              </a:ext>
            </a:extLst>
          </p:cNvPr>
          <p:cNvCxnSpPr>
            <a:cxnSpLocks/>
          </p:cNvCxnSpPr>
          <p:nvPr/>
        </p:nvCxnSpPr>
        <p:spPr>
          <a:xfrm>
            <a:off x="3578330" y="2487716"/>
            <a:ext cx="7057715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5717F74-8122-513D-D2D1-E24C8A393457}"/>
              </a:ext>
            </a:extLst>
          </p:cNvPr>
          <p:cNvCxnSpPr>
            <a:cxnSpLocks/>
          </p:cNvCxnSpPr>
          <p:nvPr/>
        </p:nvCxnSpPr>
        <p:spPr>
          <a:xfrm flipV="1">
            <a:off x="443677" y="3059220"/>
            <a:ext cx="2372038" cy="2149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70D59-9949-255B-898C-04488DCC950D}"/>
              </a:ext>
            </a:extLst>
          </p:cNvPr>
          <p:cNvGrpSpPr/>
          <p:nvPr/>
        </p:nvGrpSpPr>
        <p:grpSpPr>
          <a:xfrm>
            <a:off x="1694832" y="3009658"/>
            <a:ext cx="500222" cy="338554"/>
            <a:chOff x="5112774" y="4442180"/>
            <a:chExt cx="983226" cy="700671"/>
          </a:xfrm>
          <a:solidFill>
            <a:schemeClr val="accent4">
              <a:alpha val="82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C2A98B8-4509-7779-4DC9-2F6CAD267933}"/>
                </a:ext>
              </a:extLst>
            </p:cNvPr>
            <p:cNvSpPr/>
            <p:nvPr/>
          </p:nvSpPr>
          <p:spPr>
            <a:xfrm>
              <a:off x="5112774" y="4442180"/>
              <a:ext cx="700671" cy="700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AB2966F9-8240-0821-6DFC-449014F1167B}"/>
                </a:ext>
              </a:extLst>
            </p:cNvPr>
            <p:cNvSpPr/>
            <p:nvPr/>
          </p:nvSpPr>
          <p:spPr>
            <a:xfrm>
              <a:off x="5456903" y="4442180"/>
              <a:ext cx="639097" cy="338554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DBFE6EB-E2E7-25A5-2770-53787EC6196A}"/>
              </a:ext>
            </a:extLst>
          </p:cNvPr>
          <p:cNvCxnSpPr/>
          <p:nvPr/>
        </p:nvCxnSpPr>
        <p:spPr>
          <a:xfrm>
            <a:off x="1158978" y="3091450"/>
            <a:ext cx="0" cy="265230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82ABC3-CCEC-675D-CA64-33B89048415A}"/>
              </a:ext>
            </a:extLst>
          </p:cNvPr>
          <p:cNvCxnSpPr>
            <a:cxnSpLocks/>
          </p:cNvCxnSpPr>
          <p:nvPr/>
        </p:nvCxnSpPr>
        <p:spPr>
          <a:xfrm>
            <a:off x="1157755" y="5743751"/>
            <a:ext cx="103729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CDD6576-568E-7775-7E77-70CD42D1D3F8}"/>
              </a:ext>
            </a:extLst>
          </p:cNvPr>
          <p:cNvCxnSpPr>
            <a:cxnSpLocks/>
          </p:cNvCxnSpPr>
          <p:nvPr/>
        </p:nvCxnSpPr>
        <p:spPr>
          <a:xfrm flipV="1">
            <a:off x="2418576" y="3045887"/>
            <a:ext cx="0" cy="105562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9F7756-1CC3-6D61-5DC2-E006435C74B4}"/>
              </a:ext>
            </a:extLst>
          </p:cNvPr>
          <p:cNvGrpSpPr/>
          <p:nvPr/>
        </p:nvGrpSpPr>
        <p:grpSpPr>
          <a:xfrm rot="16200000">
            <a:off x="2240062" y="3499518"/>
            <a:ext cx="465957" cy="324919"/>
            <a:chOff x="5112774" y="4442180"/>
            <a:chExt cx="983226" cy="700671"/>
          </a:xfrm>
          <a:solidFill>
            <a:schemeClr val="accent4">
              <a:alpha val="82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6672194-74CF-4789-8B10-AB27398B6B5B}"/>
                </a:ext>
              </a:extLst>
            </p:cNvPr>
            <p:cNvSpPr/>
            <p:nvPr/>
          </p:nvSpPr>
          <p:spPr>
            <a:xfrm>
              <a:off x="5112774" y="4442180"/>
              <a:ext cx="700671" cy="700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4C2E26B5-CCDE-4BF2-BD12-3F579F9CF2FA}"/>
                </a:ext>
              </a:extLst>
            </p:cNvPr>
            <p:cNvSpPr/>
            <p:nvPr/>
          </p:nvSpPr>
          <p:spPr>
            <a:xfrm>
              <a:off x="5456903" y="4442180"/>
              <a:ext cx="639097" cy="338554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7FC3929-0AE7-A6B2-84F5-DDF884BECDEF}"/>
              </a:ext>
            </a:extLst>
          </p:cNvPr>
          <p:cNvCxnSpPr>
            <a:cxnSpLocks/>
          </p:cNvCxnSpPr>
          <p:nvPr/>
        </p:nvCxnSpPr>
        <p:spPr>
          <a:xfrm flipV="1">
            <a:off x="2195054" y="5378246"/>
            <a:ext cx="0" cy="36550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A9ABDE-7531-C366-2FDD-F5CDD643930E}"/>
              </a:ext>
            </a:extLst>
          </p:cNvPr>
          <p:cNvCxnSpPr>
            <a:cxnSpLocks/>
          </p:cNvCxnSpPr>
          <p:nvPr/>
        </p:nvCxnSpPr>
        <p:spPr>
          <a:xfrm flipV="1">
            <a:off x="4385292" y="3055720"/>
            <a:ext cx="2585779" cy="24684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084696-584A-EE82-F1AE-7D9E4F8EBAD2}"/>
              </a:ext>
            </a:extLst>
          </p:cNvPr>
          <p:cNvGrpSpPr/>
          <p:nvPr/>
        </p:nvGrpSpPr>
        <p:grpSpPr>
          <a:xfrm>
            <a:off x="6287724" y="3013932"/>
            <a:ext cx="500222" cy="338554"/>
            <a:chOff x="5112774" y="4442180"/>
            <a:chExt cx="983226" cy="700671"/>
          </a:xfrm>
          <a:solidFill>
            <a:schemeClr val="accent4">
              <a:alpha val="82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0154D5-DC71-AF24-2AA8-0C0DE2CBED21}"/>
                </a:ext>
              </a:extLst>
            </p:cNvPr>
            <p:cNvSpPr/>
            <p:nvPr/>
          </p:nvSpPr>
          <p:spPr>
            <a:xfrm>
              <a:off x="5112774" y="4442180"/>
              <a:ext cx="700671" cy="700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DD8DD439-A6CC-F2E2-F77A-B151772F567F}"/>
                </a:ext>
              </a:extLst>
            </p:cNvPr>
            <p:cNvSpPr/>
            <p:nvPr/>
          </p:nvSpPr>
          <p:spPr>
            <a:xfrm>
              <a:off x="5456903" y="4442180"/>
              <a:ext cx="639097" cy="338554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AA29B57-A981-51F4-3D60-EEACEFEDF1AC}"/>
              </a:ext>
            </a:extLst>
          </p:cNvPr>
          <p:cNvCxnSpPr>
            <a:cxnSpLocks/>
          </p:cNvCxnSpPr>
          <p:nvPr/>
        </p:nvCxnSpPr>
        <p:spPr>
          <a:xfrm>
            <a:off x="3578330" y="2495766"/>
            <a:ext cx="0" cy="292318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9BBCFBD-0833-90EA-E992-57731CA90B18}"/>
              </a:ext>
            </a:extLst>
          </p:cNvPr>
          <p:cNvCxnSpPr>
            <a:cxnSpLocks/>
          </p:cNvCxnSpPr>
          <p:nvPr/>
        </p:nvCxnSpPr>
        <p:spPr>
          <a:xfrm>
            <a:off x="10196669" y="3791109"/>
            <a:ext cx="352115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11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0EF7E5-871C-3E88-20EE-BEFBDC481BC4}"/>
              </a:ext>
            </a:extLst>
          </p:cNvPr>
          <p:cNvSpPr txBox="1"/>
          <p:nvPr/>
        </p:nvSpPr>
        <p:spPr>
          <a:xfrm>
            <a:off x="387458" y="352931"/>
            <a:ext cx="6391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25C9A"/>
                </a:solidFill>
              </a:rPr>
              <a:t>Phase 1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11681-2622-B006-2042-AA5C15C1F4F9}"/>
              </a:ext>
            </a:extLst>
          </p:cNvPr>
          <p:cNvSpPr txBox="1"/>
          <p:nvPr/>
        </p:nvSpPr>
        <p:spPr>
          <a:xfrm>
            <a:off x="387458" y="1390147"/>
            <a:ext cx="684290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Requests for Qualifications/ Proposals: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/>
              <a:t>CEQA and Permitting Services</a:t>
            </a:r>
          </a:p>
          <a:p>
            <a:pPr marL="914400" lvl="1" indent="-457200"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400" dirty="0"/>
              <a:t>Released on Aug 8</a:t>
            </a:r>
          </a:p>
          <a:p>
            <a:pPr marL="914400" lvl="1" indent="-457200"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400" dirty="0"/>
              <a:t>5 proposals received on Sept 15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/>
              <a:t>Design Services</a:t>
            </a:r>
          </a:p>
          <a:p>
            <a:pPr marL="914400" lvl="1" indent="-457200"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400" dirty="0"/>
              <a:t>Released on Aug 12</a:t>
            </a:r>
          </a:p>
          <a:p>
            <a:pPr marL="914400" lvl="1" indent="-457200"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400" dirty="0"/>
              <a:t>1 proposal received on Sept 22 </a:t>
            </a:r>
          </a:p>
          <a:p>
            <a:r>
              <a:rPr lang="en-US" sz="3200" dirty="0"/>
              <a:t>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B9C3B42-AF90-4214-EB4A-491B4CB4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494" y="2042569"/>
            <a:ext cx="3477506" cy="4531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B1EF7A-8339-52FB-9038-CF725F1C1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0499" y="283659"/>
            <a:ext cx="3263856" cy="4308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62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5F5E-F3A3-E292-41E6-760CE376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91" y="281475"/>
            <a:ext cx="10515600" cy="713536"/>
          </a:xfrm>
        </p:spPr>
        <p:txBody>
          <a:bodyPr/>
          <a:lstStyle/>
          <a:p>
            <a:r>
              <a:rPr lang="en-US" dirty="0"/>
              <a:t>Regulatory Engagement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2ABC36-9520-6972-4242-98A688A1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3" y="3889479"/>
            <a:ext cx="2497371" cy="10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2FC8E1-AF2A-37D1-C7E3-6E5DAE0B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71" y="2366744"/>
            <a:ext cx="179847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0F3D0-82BB-39ED-F728-98FADA962C75}"/>
              </a:ext>
            </a:extLst>
          </p:cNvPr>
          <p:cNvSpPr txBox="1"/>
          <p:nvPr/>
        </p:nvSpPr>
        <p:spPr>
          <a:xfrm>
            <a:off x="362791" y="1240484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Currently Engaged: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75ECD270-B9CA-4BFF-1F3F-D2D979CC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09" y="1947622"/>
            <a:ext cx="1371600" cy="136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09B965-C374-F63B-3AA1-367A8D82A061}"/>
              </a:ext>
            </a:extLst>
          </p:cNvPr>
          <p:cNvCxnSpPr>
            <a:cxnSpLocks/>
          </p:cNvCxnSpPr>
          <p:nvPr/>
        </p:nvCxnSpPr>
        <p:spPr>
          <a:xfrm>
            <a:off x="4439225" y="1380256"/>
            <a:ext cx="0" cy="47699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91E2ED-B9DF-4751-75C6-8054BAC37830}"/>
              </a:ext>
            </a:extLst>
          </p:cNvPr>
          <p:cNvSpPr txBox="1"/>
          <p:nvPr/>
        </p:nvSpPr>
        <p:spPr>
          <a:xfrm>
            <a:off x="4679977" y="1240484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Future Engagements: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8587E2F3-E3EE-22C6-9F0B-0AC19D98F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r="55765"/>
          <a:stretch/>
        </p:blipFill>
        <p:spPr bwMode="auto">
          <a:xfrm>
            <a:off x="464903" y="5052562"/>
            <a:ext cx="2534539" cy="12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92262E7-F6A4-30F1-A67C-BA24625F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71" y="4206149"/>
            <a:ext cx="114766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255F0A7-B05B-63C7-0497-BC28B1BA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11" y="236674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630E344-D1C6-66D0-B557-EEDA07C7E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r="25920"/>
          <a:stretch/>
        </p:blipFill>
        <p:spPr bwMode="auto">
          <a:xfrm>
            <a:off x="7001911" y="4091849"/>
            <a:ext cx="137160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HP Title">
            <a:extLst>
              <a:ext uri="{FF2B5EF4-FFF2-40B4-BE49-F238E27FC236}">
                <a16:creationId xmlns:a16="http://schemas.microsoft.com/office/drawing/2014/main" id="{BBAD3C10-9976-B6FB-DCF3-83BC6813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76" y="4485127"/>
            <a:ext cx="3597485" cy="8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lifornia Ocean and Coastal Amateur Photography Contest">
            <a:extLst>
              <a:ext uri="{FF2B5EF4-FFF2-40B4-BE49-F238E27FC236}">
                <a16:creationId xmlns:a16="http://schemas.microsoft.com/office/drawing/2014/main" id="{23F4654B-565C-7485-4E00-1948324A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76" y="2323871"/>
            <a:ext cx="1457347" cy="14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AB3BE-BF76-7891-0EFC-40AEC908521E}"/>
              </a:ext>
            </a:extLst>
          </p:cNvPr>
          <p:cNvSpPr txBox="1"/>
          <p:nvPr/>
        </p:nvSpPr>
        <p:spPr>
          <a:xfrm>
            <a:off x="243952" y="3347231"/>
            <a:ext cx="26225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Division of Drinking Water</a:t>
            </a:r>
          </a:p>
        </p:txBody>
      </p:sp>
      <p:pic>
        <p:nvPicPr>
          <p:cNvPr id="5" name="Picture 2" descr="Department Of Water Resources">
            <a:extLst>
              <a:ext uri="{FF2B5EF4-FFF2-40B4-BE49-F238E27FC236}">
                <a16:creationId xmlns:a16="http://schemas.microsoft.com/office/drawing/2014/main" id="{FED7D6A4-FF91-A7DF-19B5-9C91E0EC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4" y="1947622"/>
            <a:ext cx="1371601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00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C01FB5-A6C5-964D-642B-D9302F9A6BA8}"/>
              </a:ext>
            </a:extLst>
          </p:cNvPr>
          <p:cNvCxnSpPr>
            <a:cxnSpLocks/>
          </p:cNvCxnSpPr>
          <p:nvPr/>
        </p:nvCxnSpPr>
        <p:spPr>
          <a:xfrm>
            <a:off x="4223052" y="1163491"/>
            <a:ext cx="2534" cy="261959"/>
          </a:xfrm>
          <a:prstGeom prst="line">
            <a:avLst/>
          </a:prstGeom>
          <a:ln w="92075" cmpd="sng">
            <a:solidFill>
              <a:srgbClr val="FF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334CECD-A109-2048-AD9A-98E52A93F58B}"/>
              </a:ext>
            </a:extLst>
          </p:cNvPr>
          <p:cNvGraphicFramePr>
            <a:graphicFrameLocks noGrp="1"/>
          </p:cNvGraphicFramePr>
          <p:nvPr/>
        </p:nvGraphicFramePr>
        <p:xfrm>
          <a:off x="415636" y="1386122"/>
          <a:ext cx="10799616" cy="446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5764">
                  <a:extLst>
                    <a:ext uri="{9D8B030D-6E8A-4147-A177-3AD203B41FA5}">
                      <a16:colId xmlns:a16="http://schemas.microsoft.com/office/drawing/2014/main" val="2315474542"/>
                    </a:ext>
                  </a:extLst>
                </a:gridCol>
                <a:gridCol w="843202">
                  <a:extLst>
                    <a:ext uri="{9D8B030D-6E8A-4147-A177-3AD203B41FA5}">
                      <a16:colId xmlns:a16="http://schemas.microsoft.com/office/drawing/2014/main" val="920035563"/>
                    </a:ext>
                  </a:extLst>
                </a:gridCol>
                <a:gridCol w="1358130">
                  <a:extLst>
                    <a:ext uri="{9D8B030D-6E8A-4147-A177-3AD203B41FA5}">
                      <a16:colId xmlns:a16="http://schemas.microsoft.com/office/drawing/2014/main" val="3006466534"/>
                    </a:ext>
                  </a:extLst>
                </a:gridCol>
                <a:gridCol w="1358130">
                  <a:extLst>
                    <a:ext uri="{9D8B030D-6E8A-4147-A177-3AD203B41FA5}">
                      <a16:colId xmlns:a16="http://schemas.microsoft.com/office/drawing/2014/main" val="3488901673"/>
                    </a:ext>
                  </a:extLst>
                </a:gridCol>
                <a:gridCol w="1358130">
                  <a:extLst>
                    <a:ext uri="{9D8B030D-6E8A-4147-A177-3AD203B41FA5}">
                      <a16:colId xmlns:a16="http://schemas.microsoft.com/office/drawing/2014/main" val="2193859528"/>
                    </a:ext>
                  </a:extLst>
                </a:gridCol>
                <a:gridCol w="1358130">
                  <a:extLst>
                    <a:ext uri="{9D8B030D-6E8A-4147-A177-3AD203B41FA5}">
                      <a16:colId xmlns:a16="http://schemas.microsoft.com/office/drawing/2014/main" val="1181037934"/>
                    </a:ext>
                  </a:extLst>
                </a:gridCol>
                <a:gridCol w="1358130">
                  <a:extLst>
                    <a:ext uri="{9D8B030D-6E8A-4147-A177-3AD203B41FA5}">
                      <a16:colId xmlns:a16="http://schemas.microsoft.com/office/drawing/2014/main" val="744276853"/>
                    </a:ext>
                  </a:extLst>
                </a:gridCol>
              </a:tblGrid>
              <a:tr h="4685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 Phase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2027+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800289"/>
                  </a:ext>
                </a:extLst>
              </a:tr>
              <a:tr h="11533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Phase 1A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Exploration Phase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519587"/>
                  </a:ext>
                </a:extLst>
              </a:tr>
              <a:tr h="15941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Phase 1B</a:t>
                      </a:r>
                    </a:p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Implementation Phase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331740"/>
                  </a:ext>
                </a:extLst>
              </a:tr>
              <a:tr h="1244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Phase 2</a:t>
                      </a:r>
                    </a:p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Build-out Phase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7018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94083F-74A3-B10F-CFCF-AD9E023A7029}"/>
              </a:ext>
            </a:extLst>
          </p:cNvPr>
          <p:cNvCxnSpPr/>
          <p:nvPr/>
        </p:nvCxnSpPr>
        <p:spPr>
          <a:xfrm>
            <a:off x="5428677" y="1854208"/>
            <a:ext cx="0" cy="399253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8F38715-E691-4C8F-B015-BF42AE10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686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  <a:ea typeface="+mn-ea"/>
                <a:cs typeface="+mn-cs"/>
              </a:rPr>
              <a:t>Project Timeline</a:t>
            </a: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5ADA40C-AA16-5D83-0C23-E2F266F7A88E}"/>
              </a:ext>
            </a:extLst>
          </p:cNvPr>
          <p:cNvSpPr/>
          <p:nvPr/>
        </p:nvSpPr>
        <p:spPr>
          <a:xfrm rot="16200000">
            <a:off x="6100349" y="-108722"/>
            <a:ext cx="274166" cy="4476172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License Agreement</a:t>
            </a: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10B84FC3-35D7-349A-FE0E-290DB9FB7408}"/>
              </a:ext>
            </a:extLst>
          </p:cNvPr>
          <p:cNvSpPr/>
          <p:nvPr/>
        </p:nvSpPr>
        <p:spPr>
          <a:xfrm rot="16200000">
            <a:off x="4576930" y="1708114"/>
            <a:ext cx="274166" cy="1429331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M.O.U.</a:t>
            </a:r>
          </a:p>
        </p:txBody>
      </p:sp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C14327DB-162E-AA04-1AA5-86FAA38AE86C}"/>
              </a:ext>
            </a:extLst>
          </p:cNvPr>
          <p:cNvSpPr/>
          <p:nvPr/>
        </p:nvSpPr>
        <p:spPr>
          <a:xfrm rot="16200000">
            <a:off x="4660341" y="2795458"/>
            <a:ext cx="541454" cy="995224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 err="1"/>
              <a:t>Outgrant</a:t>
            </a:r>
            <a:r>
              <a:rPr lang="en-US" sz="1200" dirty="0"/>
              <a:t> Easement</a:t>
            </a:r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71D905E3-67D2-EDE1-367B-A7E85FCBF78F}"/>
              </a:ext>
            </a:extLst>
          </p:cNvPr>
          <p:cNvSpPr/>
          <p:nvPr/>
        </p:nvSpPr>
        <p:spPr>
          <a:xfrm rot="16200000">
            <a:off x="4285306" y="3313059"/>
            <a:ext cx="838943" cy="1447801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Design, CEQA, NEPA, Permits</a:t>
            </a: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E63D4726-D393-A7DE-FE12-BFC3D915D384}"/>
              </a:ext>
            </a:extLst>
          </p:cNvPr>
          <p:cNvSpPr/>
          <p:nvPr/>
        </p:nvSpPr>
        <p:spPr>
          <a:xfrm rot="16200000">
            <a:off x="6036851" y="1382632"/>
            <a:ext cx="389088" cy="279626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Monitoring Well Construction and Groundwater Sampling</a:t>
            </a: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6C8E58C8-9DB7-6C79-B033-BABACBDD8F9F}"/>
              </a:ext>
            </a:extLst>
          </p:cNvPr>
          <p:cNvSpPr/>
          <p:nvPr/>
        </p:nvSpPr>
        <p:spPr>
          <a:xfrm rot="16200000">
            <a:off x="6532628" y="2513539"/>
            <a:ext cx="838944" cy="3046842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Extraction Barrier Wells, Pipelines,</a:t>
            </a:r>
          </a:p>
          <a:p>
            <a:pPr algn="ctr"/>
            <a:r>
              <a:rPr lang="en-US" sz="1200" dirty="0"/>
              <a:t>Point of Discharge</a:t>
            </a:r>
          </a:p>
          <a:p>
            <a:pPr algn="ctr"/>
            <a:r>
              <a:rPr lang="en-US" sz="1200" dirty="0"/>
              <a:t>Construction</a:t>
            </a:r>
          </a:p>
        </p:txBody>
      </p:sp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id="{0A954207-F426-CE61-68A0-F346829707B1}"/>
              </a:ext>
            </a:extLst>
          </p:cNvPr>
          <p:cNvSpPr/>
          <p:nvPr/>
        </p:nvSpPr>
        <p:spPr>
          <a:xfrm rot="16200000">
            <a:off x="10284521" y="4242338"/>
            <a:ext cx="1085364" cy="1898322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Expanded Well Field,</a:t>
            </a:r>
          </a:p>
          <a:p>
            <a:pPr algn="ctr"/>
            <a:r>
              <a:rPr lang="en-US" sz="1200" dirty="0"/>
              <a:t>Treatment, Brine Disposal and Distribution Construction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0204B-B31C-015B-A434-83D5F9E6D291}"/>
              </a:ext>
            </a:extLst>
          </p:cNvPr>
          <p:cNvSpPr txBox="1"/>
          <p:nvPr/>
        </p:nvSpPr>
        <p:spPr>
          <a:xfrm>
            <a:off x="4788117" y="585535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9/30/2023*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D6417E-FA17-755E-3923-2400B4E64E3A}"/>
              </a:ext>
            </a:extLst>
          </p:cNvPr>
          <p:cNvCxnSpPr>
            <a:cxnSpLocks/>
          </p:cNvCxnSpPr>
          <p:nvPr/>
        </p:nvCxnSpPr>
        <p:spPr>
          <a:xfrm>
            <a:off x="8475518" y="1854208"/>
            <a:ext cx="0" cy="399253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46CE59CD-1F97-23F2-DB2E-94386BBC3E85}"/>
              </a:ext>
            </a:extLst>
          </p:cNvPr>
          <p:cNvSpPr/>
          <p:nvPr/>
        </p:nvSpPr>
        <p:spPr>
          <a:xfrm rot="16200000">
            <a:off x="7204324" y="2996381"/>
            <a:ext cx="838943" cy="439023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Design, CEQA, NEPA, Permits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FB2B4B-D0DC-1D8C-7C3A-10E3171BFDC3}"/>
              </a:ext>
            </a:extLst>
          </p:cNvPr>
          <p:cNvSpPr txBox="1"/>
          <p:nvPr/>
        </p:nvSpPr>
        <p:spPr>
          <a:xfrm>
            <a:off x="7834958" y="5844122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12/31/2025*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A44BE-8569-4945-C2A6-B400E0AABE98}"/>
              </a:ext>
            </a:extLst>
          </p:cNvPr>
          <p:cNvSpPr txBox="1"/>
          <p:nvPr/>
        </p:nvSpPr>
        <p:spPr>
          <a:xfrm>
            <a:off x="3442260" y="6443108"/>
            <a:ext cx="701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* Per 2022 SWRCB Prop 1 GWGP Implementation Grant Schedule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2C9310-4E3C-5043-7F16-1DAC51039997}"/>
              </a:ext>
            </a:extLst>
          </p:cNvPr>
          <p:cNvCxnSpPr>
            <a:cxnSpLocks/>
          </p:cNvCxnSpPr>
          <p:nvPr/>
        </p:nvCxnSpPr>
        <p:spPr>
          <a:xfrm flipH="1">
            <a:off x="4223052" y="1720414"/>
            <a:ext cx="4920" cy="521675"/>
          </a:xfrm>
          <a:prstGeom prst="line">
            <a:avLst/>
          </a:prstGeom>
          <a:ln w="92075" cmpd="sng">
            <a:solidFill>
              <a:srgbClr val="FF000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28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F6B0-3F0B-9A41-AFA7-FD46E2AE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00" y="146491"/>
            <a:ext cx="7356838" cy="977677"/>
          </a:xfrm>
        </p:spPr>
        <p:txBody>
          <a:bodyPr>
            <a:normAutofit/>
          </a:bodyPr>
          <a:lstStyle/>
          <a:p>
            <a:r>
              <a:rPr lang="en-US" sz="4000" spc="70" dirty="0"/>
              <a:t>Project Benefits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5C8E-2405-5649-89C2-09911DF2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99" y="1235033"/>
            <a:ext cx="10076287" cy="4726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>
                <a:latin typeface="Trebuchet MS"/>
              </a:rPr>
              <a:t>CONTROL</a:t>
            </a:r>
            <a:r>
              <a:rPr lang="en-US" dirty="0">
                <a:latin typeface="Trebuchet MS"/>
              </a:rPr>
              <a:t> seawater intrusion with an extraction barrier</a:t>
            </a:r>
          </a:p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>
                <a:latin typeface="Trebuchet MS"/>
              </a:rPr>
              <a:t>RESTORE</a:t>
            </a:r>
            <a:r>
              <a:rPr lang="en-US" dirty="0">
                <a:latin typeface="Trebuchet MS"/>
              </a:rPr>
              <a:t> offshore groundwater gradients in coastal areas</a:t>
            </a:r>
          </a:p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>
                <a:latin typeface="Trebuchet MS"/>
              </a:rPr>
              <a:t>REMOVE</a:t>
            </a:r>
            <a:r>
              <a:rPr lang="en-US" dirty="0">
                <a:latin typeface="Trebuchet MS"/>
              </a:rPr>
              <a:t> saline and brackish water from the Oxnard basin </a:t>
            </a:r>
          </a:p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>
                <a:latin typeface="Trebuchet MS"/>
              </a:rPr>
              <a:t>SUPPORT</a:t>
            </a:r>
            <a:r>
              <a:rPr lang="en-US" dirty="0">
                <a:latin typeface="Trebuchet MS"/>
              </a:rPr>
              <a:t> and increase sustainable yield of the OPV basins</a:t>
            </a:r>
          </a:p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/>
              <a:t>MITIGATING</a:t>
            </a:r>
            <a:r>
              <a:rPr lang="en-US" dirty="0"/>
              <a:t> the need for significant groundwater extraction reduction</a:t>
            </a:r>
          </a:p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>
                <a:latin typeface="Trebuchet MS"/>
              </a:rPr>
              <a:t>ENHANCEMENT</a:t>
            </a:r>
            <a:r>
              <a:rPr lang="en-US" dirty="0">
                <a:latin typeface="Trebuchet MS"/>
              </a:rPr>
              <a:t> resilience of the local water supply  </a:t>
            </a:r>
            <a:endParaRPr lang="en-US" dirty="0"/>
          </a:p>
          <a:p>
            <a:pPr marL="403225" indent="-403225">
              <a:lnSpc>
                <a:spcPct val="100000"/>
              </a:lnSpc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b="1" dirty="0">
                <a:latin typeface="Trebuchet MS"/>
              </a:rPr>
              <a:t>ENABLING</a:t>
            </a:r>
            <a:r>
              <a:rPr lang="en-US" dirty="0">
                <a:latin typeface="Trebuchet MS"/>
              </a:rPr>
              <a:t> NBVC to meet its water security goals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2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5F5E-F3A3-E292-41E6-760CE376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38" y="835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Letters of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D8085-DBD3-F8DD-EA6B-9B6E64D50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35" y="-379507"/>
            <a:ext cx="352183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6E853-39DA-FF6A-6423-5C4F7E08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24" y="225741"/>
            <a:ext cx="352262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CFFF9-263C-9509-BBFD-5AE581FD2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662" y="713323"/>
            <a:ext cx="3524967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7D2DE1-8192-6381-CA1B-10994D042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967" y="1285194"/>
            <a:ext cx="3845013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700ABB-9E4D-71CC-7BF7-E3F97EEAE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41" y="917369"/>
            <a:ext cx="3524781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7D2B24-FD71-F593-1BB5-451A0B23D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045" y="1601437"/>
            <a:ext cx="352577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448F-4675-1370-A217-5D85DEB06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2107" y="1827068"/>
            <a:ext cx="3528904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DBA61A-ECF2-1D3F-4C69-C64718B8F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8074" y="2404753"/>
            <a:ext cx="355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558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5DFA-0259-7CAE-95C3-25B279F3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83" y="880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Doheny Ocean Desalination Project</a:t>
            </a:r>
          </a:p>
        </p:txBody>
      </p:sp>
      <p:pic>
        <p:nvPicPr>
          <p:cNvPr id="5" name="Content Placeholder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2B8AA91C-77BD-A711-1B67-43CCECB45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1077065"/>
            <a:ext cx="10048133" cy="5852347"/>
          </a:xfrm>
        </p:spPr>
      </p:pic>
    </p:spTree>
    <p:extLst>
      <p:ext uri="{BB962C8B-B14F-4D97-AF65-F5344CB8AC3E}">
        <p14:creationId xmlns:p14="http://schemas.microsoft.com/office/powerpoint/2010/main" val="73005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698" y="23685"/>
            <a:ext cx="6676302" cy="643649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E3AC6C3-0476-7FA6-DB8C-9E896CFE2351}"/>
              </a:ext>
            </a:extLst>
          </p:cNvPr>
          <p:cNvSpPr txBox="1">
            <a:spLocks/>
          </p:cNvSpPr>
          <p:nvPr/>
        </p:nvSpPr>
        <p:spPr>
          <a:xfrm>
            <a:off x="376820" y="3392778"/>
            <a:ext cx="4905865" cy="22582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200" dirty="0">
                <a:solidFill>
                  <a:srgbClr val="E55D26"/>
                </a:solidFill>
              </a:rPr>
              <a:t>Long history of conjunctive use strategies 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Font typeface="Alegreya Sans Italic" pitchFamily="2" charset="0"/>
              <a:buChar char="◆"/>
            </a:pPr>
            <a:r>
              <a:rPr lang="en-US" sz="2200" b="0" dirty="0">
                <a:solidFill>
                  <a:schemeClr val="tx1"/>
                </a:solidFill>
              </a:rPr>
              <a:t>Managed aquifer recharge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Font typeface="Alegreya Sans Italic" pitchFamily="2" charset="0"/>
              <a:buChar char="◆"/>
            </a:pPr>
            <a:r>
              <a:rPr lang="en-US" sz="2200" b="0" dirty="0">
                <a:solidFill>
                  <a:schemeClr val="tx1"/>
                </a:solidFill>
              </a:rPr>
              <a:t>Use surface water and imported water when available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Font typeface="Alegreya Sans Italic" pitchFamily="2" charset="0"/>
              <a:buChar char="◆"/>
            </a:pPr>
            <a:r>
              <a:rPr lang="en-US" sz="2200" b="0" dirty="0">
                <a:solidFill>
                  <a:schemeClr val="tx1"/>
                </a:solidFill>
              </a:rPr>
              <a:t>Use of groundwater when it is not.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EE09771-7B08-F0EA-69E3-7BAB66E0B999}"/>
              </a:ext>
            </a:extLst>
          </p:cNvPr>
          <p:cNvSpPr txBox="1">
            <a:spLocks/>
          </p:cNvSpPr>
          <p:nvPr/>
        </p:nvSpPr>
        <p:spPr>
          <a:xfrm>
            <a:off x="376820" y="5825331"/>
            <a:ext cx="4681486" cy="5321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tx1"/>
                </a:solidFill>
              </a:rPr>
              <a:t>Demand management by FCGMA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1780F-3B2E-F191-A263-03ECA0EDCD48}"/>
              </a:ext>
            </a:extLst>
          </p:cNvPr>
          <p:cNvSpPr txBox="1"/>
          <p:nvPr/>
        </p:nvSpPr>
        <p:spPr>
          <a:xfrm>
            <a:off x="376820" y="397823"/>
            <a:ext cx="5022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200"/>
              </a:spcAft>
              <a:buClr>
                <a:srgbClr val="425C9A"/>
              </a:buClr>
              <a:buFont typeface=".PingFang SC Regular"/>
              <a:buChar char="◆"/>
            </a:pPr>
            <a:r>
              <a:rPr lang="en-US" sz="2000" b="1" dirty="0"/>
              <a:t>LARGE GROUNDWATER BASINS </a:t>
            </a:r>
            <a:r>
              <a:rPr lang="en-US" sz="2000" dirty="0"/>
              <a:t>in southern Ventura County </a:t>
            </a:r>
            <a:r>
              <a:rPr lang="en-US" sz="2000" i="1" dirty="0"/>
              <a:t>(all are DWR high-priority basins) </a:t>
            </a:r>
          </a:p>
          <a:p>
            <a:pPr marL="403225" indent="-403225">
              <a:spcAft>
                <a:spcPts val="1200"/>
              </a:spcAft>
              <a:buClr>
                <a:srgbClr val="425C9A"/>
              </a:buClr>
              <a:buFont typeface=".PingFang SC Regular"/>
              <a:buChar char="◆"/>
            </a:pPr>
            <a:r>
              <a:rPr lang="en-US" sz="2000" b="1" dirty="0"/>
              <a:t>EXTENSIVE RELIANCE </a:t>
            </a:r>
            <a:r>
              <a:rPr lang="en-US" sz="2000" dirty="0"/>
              <a:t>on groundwater for both Ag and M&amp;I supply </a:t>
            </a:r>
          </a:p>
          <a:p>
            <a:pPr marL="403225" indent="-403225">
              <a:spcAft>
                <a:spcPts val="1200"/>
              </a:spcAft>
              <a:buClr>
                <a:srgbClr val="425C9A"/>
              </a:buClr>
              <a:buFont typeface=".PingFang SC Regular"/>
              <a:buChar char="◆"/>
            </a:pPr>
            <a:r>
              <a:rPr lang="en-US" sz="2000" b="1" dirty="0"/>
              <a:t>LONG HISTORY</a:t>
            </a:r>
            <a:r>
              <a:rPr lang="en-US" sz="2000" dirty="0"/>
              <a:t> of overdraft and seawater intrusion in coastal basins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C42F38-A9CD-B9DF-FBDC-6871651F028D}"/>
              </a:ext>
            </a:extLst>
          </p:cNvPr>
          <p:cNvCxnSpPr/>
          <p:nvPr/>
        </p:nvCxnSpPr>
        <p:spPr>
          <a:xfrm>
            <a:off x="376820" y="3135086"/>
            <a:ext cx="4812697" cy="0"/>
          </a:xfrm>
          <a:prstGeom prst="line">
            <a:avLst/>
          </a:prstGeom>
          <a:ln w="19050">
            <a:solidFill>
              <a:srgbClr val="425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6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1DEE9-D6C0-640C-895E-3B95B95B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UWCD July 2022 Hydrologic Conditions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6C055-F5A6-9BA4-7134-57B73B7B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F038-664B-4851-BC90-CBF09E552946}" type="slidenum">
              <a:rPr lang="en-US" smtClean="0"/>
              <a:t>3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CB02C9-7D3D-5114-9881-A56B9511C02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0211" y="294704"/>
            <a:ext cx="2568880" cy="44545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800" b="1" dirty="0">
                <a:solidFill>
                  <a:srgbClr val="425C9A"/>
                </a:solidFill>
              </a:rPr>
              <a:t>Fall 2021 groundwater elevations in the Upper Aquifer System</a:t>
            </a:r>
            <a:endParaRPr lang="en-US" sz="33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3400" b="1" dirty="0"/>
              <a:t>Onshore gradients in all coastal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2A32B-970D-6573-A3C4-AA5F7C6D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1" y="199651"/>
            <a:ext cx="9122698" cy="652182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FB81C8F-CFB3-49E0-3F38-C9EE3280AD67}"/>
              </a:ext>
            </a:extLst>
          </p:cNvPr>
          <p:cNvSpPr/>
          <p:nvPr/>
        </p:nvSpPr>
        <p:spPr>
          <a:xfrm rot="-2700000">
            <a:off x="5296642" y="370394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709013D-2E1A-773A-1280-DE272144B5D0}"/>
              </a:ext>
            </a:extLst>
          </p:cNvPr>
          <p:cNvSpPr/>
          <p:nvPr/>
        </p:nvSpPr>
        <p:spPr>
          <a:xfrm rot="6000000">
            <a:off x="6634795" y="8890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6FBC1DE-2108-4B93-F34A-E973B35BDFB2}"/>
              </a:ext>
            </a:extLst>
          </p:cNvPr>
          <p:cNvSpPr/>
          <p:nvPr/>
        </p:nvSpPr>
        <p:spPr>
          <a:xfrm rot="14540556">
            <a:off x="7820415" y="505274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0E95E5-7999-4558-9D1A-8B403E1B4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" b="25031"/>
          <a:stretch/>
        </p:blipFill>
        <p:spPr bwMode="auto">
          <a:xfrm>
            <a:off x="191367" y="174438"/>
            <a:ext cx="11884090" cy="668356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3DE8AF7-F656-4124-9AFC-A4776F70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447" y="543770"/>
            <a:ext cx="6132186" cy="1237977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70" dirty="0">
                <a:solidFill>
                  <a:schemeClr val="tx2">
                    <a:lumMod val="50000"/>
                  </a:schemeClr>
                </a:solidFill>
                <a:latin typeface="Trebuchet MS"/>
              </a:rPr>
              <a:t>Seawater Intrusion Inland Extent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BD4D7-42FF-B502-56CB-255280FE4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74" y="489638"/>
            <a:ext cx="9133631" cy="6422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D0A931-055C-9027-2DB2-0710A1A0452B}"/>
              </a:ext>
            </a:extLst>
          </p:cNvPr>
          <p:cNvSpPr/>
          <p:nvPr/>
        </p:nvSpPr>
        <p:spPr>
          <a:xfrm>
            <a:off x="9802368" y="489638"/>
            <a:ext cx="1801368" cy="6368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4D59-278E-2864-DB31-454D69FB96B2}"/>
              </a:ext>
            </a:extLst>
          </p:cNvPr>
          <p:cNvSpPr txBox="1"/>
          <p:nvPr/>
        </p:nvSpPr>
        <p:spPr>
          <a:xfrm>
            <a:off x="587650" y="112705"/>
            <a:ext cx="9065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5C9A"/>
                </a:solidFill>
              </a:rPr>
              <a:t>Seawater intrusion has been a major problem since the 1950s</a:t>
            </a:r>
          </a:p>
        </p:txBody>
      </p:sp>
    </p:spTree>
    <p:extLst>
      <p:ext uri="{BB962C8B-B14F-4D97-AF65-F5344CB8AC3E}">
        <p14:creationId xmlns:p14="http://schemas.microsoft.com/office/powerpoint/2010/main" val="2443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85A31-715B-0A65-6EDA-AE78AC82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254" y="-47500"/>
            <a:ext cx="8603613" cy="65132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67D62-425B-6CC9-97B9-2397A8C7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7" y="6172325"/>
            <a:ext cx="2743200" cy="365125"/>
          </a:xfrm>
        </p:spPr>
        <p:txBody>
          <a:bodyPr/>
          <a:lstStyle/>
          <a:p>
            <a:fld id="{788CF038-664B-4851-BC90-CBF09E552946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91097-839E-F605-F9B1-7867C967230F}"/>
              </a:ext>
            </a:extLst>
          </p:cNvPr>
          <p:cNvSpPr txBox="1"/>
          <p:nvPr/>
        </p:nvSpPr>
        <p:spPr>
          <a:xfrm>
            <a:off x="4393714" y="436154"/>
            <a:ext cx="2485140" cy="341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2021 groundwater elevations</a:t>
            </a:r>
            <a:r>
              <a:rPr kumimoji="0" lang="en-US" sz="233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</a:t>
            </a:r>
            <a:r>
              <a:rPr kumimoji="0" lang="en-US" sz="23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330" dirty="0">
                <a:solidFill>
                  <a:prstClr val="black"/>
                </a:solidFill>
                <a:latin typeface="Calibri" panose="020F0502020204030204"/>
              </a:rPr>
              <a:t>Low</a:t>
            </a:r>
            <a:r>
              <a:rPr kumimoji="0" lang="en-US" sz="23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 Aquifer System</a:t>
            </a:r>
          </a:p>
          <a:p>
            <a:pPr marL="0" marR="0" lvl="0" indent="0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33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Onshore gradients in coastal areas</a:t>
            </a:r>
          </a:p>
          <a:p>
            <a:pPr marL="0" marR="0" lvl="0" indent="0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33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F921668-9A03-EBD1-B765-864A16FBE487}"/>
              </a:ext>
            </a:extLst>
          </p:cNvPr>
          <p:cNvSpPr/>
          <p:nvPr/>
        </p:nvSpPr>
        <p:spPr>
          <a:xfrm rot="2400000">
            <a:off x="6778573" y="17823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4AB14B2-8EEF-A71B-D86C-39D7DBAF6440}"/>
              </a:ext>
            </a:extLst>
          </p:cNvPr>
          <p:cNvSpPr/>
          <p:nvPr/>
        </p:nvSpPr>
        <p:spPr>
          <a:xfrm>
            <a:off x="5312268" y="412401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5C6E2A7-6BC1-22CC-48EE-630B25D15EEA}"/>
              </a:ext>
            </a:extLst>
          </p:cNvPr>
          <p:cNvSpPr/>
          <p:nvPr/>
        </p:nvSpPr>
        <p:spPr>
          <a:xfrm rot="16200000">
            <a:off x="7551399" y="472302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513D1C3-945B-03FA-2376-6FEB0F2E6FE9}"/>
              </a:ext>
            </a:extLst>
          </p:cNvPr>
          <p:cNvSpPr txBox="1">
            <a:spLocks/>
          </p:cNvSpPr>
          <p:nvPr/>
        </p:nvSpPr>
        <p:spPr>
          <a:xfrm>
            <a:off x="250210" y="294703"/>
            <a:ext cx="2988844" cy="5877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3800" b="1" dirty="0">
                <a:solidFill>
                  <a:srgbClr val="425C9A"/>
                </a:solidFill>
              </a:rPr>
              <a:t>Fall 2021 groundwater elevations in the Upper Aquifer System</a:t>
            </a:r>
            <a:endParaRPr lang="en-US" sz="33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3100" b="1" dirty="0"/>
              <a:t>Onshore gradients in all coastal areas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3100" b="1" dirty="0"/>
              <a:t>Strong vertical gradients from UAS down to LAS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3300" b="1" i="1" dirty="0"/>
          </a:p>
        </p:txBody>
      </p:sp>
    </p:spTree>
    <p:extLst>
      <p:ext uri="{BB962C8B-B14F-4D97-AF65-F5344CB8AC3E}">
        <p14:creationId xmlns:p14="http://schemas.microsoft.com/office/powerpoint/2010/main" val="7068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88" y="347168"/>
            <a:ext cx="10515600" cy="584888"/>
          </a:xfrm>
        </p:spPr>
        <p:txBody>
          <a:bodyPr>
            <a:noAutofit/>
          </a:bodyPr>
          <a:lstStyle/>
          <a:p>
            <a:r>
              <a:rPr lang="en-US" sz="4000" b="1" spc="70" dirty="0">
                <a:solidFill>
                  <a:srgbClr val="425C9A"/>
                </a:solidFill>
                <a:latin typeface="Trebuchet MS"/>
              </a:rPr>
              <a:t>Extraction Barrier Concept</a:t>
            </a:r>
            <a:endParaRPr lang="en-US" sz="4000" dirty="0">
              <a:solidFill>
                <a:schemeClr val="bg1"/>
              </a:solidFill>
              <a:latin typeface="Trebuchet MS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796924"/>
              </p:ext>
            </p:extLst>
          </p:nvPr>
        </p:nvGraphicFramePr>
        <p:xfrm>
          <a:off x="3010790" y="1160741"/>
          <a:ext cx="8839200" cy="509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68101" y="5270799"/>
            <a:ext cx="39737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Pumping impacts depicted on this figure are conceptual only, and do not reflect actual measurements or forecasts.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4474380" y="3929463"/>
            <a:ext cx="774689" cy="474958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Seawater Intrusion</a:t>
            </a:r>
          </a:p>
        </p:txBody>
      </p:sp>
      <p:sp>
        <p:nvSpPr>
          <p:cNvPr id="10" name="U-Turn Arrow 9"/>
          <p:cNvSpPr/>
          <p:nvPr/>
        </p:nvSpPr>
        <p:spPr>
          <a:xfrm>
            <a:off x="5754986" y="3081391"/>
            <a:ext cx="190484" cy="190504"/>
          </a:xfrm>
          <a:prstGeom prst="uturn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5224421" y="2745921"/>
            <a:ext cx="1125142" cy="282865"/>
          </a:xfrm>
          <a:prstGeom prst="rect">
            <a:avLst/>
          </a:prstGeom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Coastal well Field</a:t>
            </a:r>
          </a:p>
        </p:txBody>
      </p:sp>
      <p:sp>
        <p:nvSpPr>
          <p:cNvPr id="9" name="Can 8"/>
          <p:cNvSpPr/>
          <p:nvPr/>
        </p:nvSpPr>
        <p:spPr>
          <a:xfrm>
            <a:off x="5760342" y="3257471"/>
            <a:ext cx="53300" cy="987788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10965614">
            <a:off x="5252211" y="3784269"/>
            <a:ext cx="306455" cy="137895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5985003" y="3813988"/>
            <a:ext cx="267133" cy="137895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5332901" y="1962905"/>
            <a:ext cx="908182" cy="725885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Hydraulic barrier</a:t>
            </a:r>
          </a:p>
        </p:txBody>
      </p:sp>
      <p:sp>
        <p:nvSpPr>
          <p:cNvPr id="14" name="Down Arrow Callout 13"/>
          <p:cNvSpPr/>
          <p:nvPr/>
        </p:nvSpPr>
        <p:spPr>
          <a:xfrm>
            <a:off x="6423497" y="3415501"/>
            <a:ext cx="727165" cy="335097"/>
          </a:xfrm>
          <a:prstGeom prst="downArrow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rbel"/>
                <a:ea typeface="+mn-ea"/>
                <a:cs typeface="+mn-cs"/>
              </a:rPr>
              <a:t>Flow Divide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8A259-3778-2740-459D-5C4153270CEB}"/>
              </a:ext>
            </a:extLst>
          </p:cNvPr>
          <p:cNvSpPr txBox="1"/>
          <p:nvPr/>
        </p:nvSpPr>
        <p:spPr>
          <a:xfrm>
            <a:off x="448888" y="2201526"/>
            <a:ext cx="288228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Benefits</a:t>
            </a:r>
          </a:p>
          <a:p>
            <a:pPr marL="342900" indent="-342900">
              <a:spcAft>
                <a:spcPts val="6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100" dirty="0"/>
              <a:t>Groundwater flow towards the coast</a:t>
            </a:r>
          </a:p>
          <a:p>
            <a:pPr marL="342900" indent="-342900">
              <a:spcAft>
                <a:spcPts val="6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100" dirty="0"/>
              <a:t>Removes saline water from impaired aquifers</a:t>
            </a:r>
          </a:p>
          <a:p>
            <a:pPr marL="342900" indent="-342900">
              <a:spcAft>
                <a:spcPts val="6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100" dirty="0"/>
              <a:t>No open water intake structures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4BAC66E-0FB1-0205-2E23-CC017F621D52}"/>
              </a:ext>
            </a:extLst>
          </p:cNvPr>
          <p:cNvSpPr txBox="1"/>
          <p:nvPr/>
        </p:nvSpPr>
        <p:spPr>
          <a:xfrm>
            <a:off x="5985003" y="4007780"/>
            <a:ext cx="1125142" cy="474958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Brackish Groundwater</a:t>
            </a:r>
          </a:p>
        </p:txBody>
      </p:sp>
    </p:spTree>
    <p:extLst>
      <p:ext uri="{BB962C8B-B14F-4D97-AF65-F5344CB8AC3E}">
        <p14:creationId xmlns:p14="http://schemas.microsoft.com/office/powerpoint/2010/main" val="15225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6" grpId="0" animBg="1"/>
      <p:bldP spid="3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F585B0-24AA-2454-29B4-EF5202E15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0796" y="54123"/>
            <a:ext cx="4676614" cy="67497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6792E-1A43-6761-B720-590C59DFFA0F}"/>
              </a:ext>
            </a:extLst>
          </p:cNvPr>
          <p:cNvSpPr txBox="1"/>
          <p:nvPr/>
        </p:nvSpPr>
        <p:spPr>
          <a:xfrm>
            <a:off x="421905" y="2296226"/>
            <a:ext cx="333953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800" b="1" i="0" u="none" strike="noStrike" baseline="0" dirty="0">
                <a:latin typeface="Trebuchet MS" panose="020B0703020202090204" pitchFamily="34" charset="0"/>
              </a:rPr>
              <a:t>Phase 1 EBB Water extraction wells</a:t>
            </a:r>
          </a:p>
          <a:p>
            <a:pPr marL="342900" indent="-342900" algn="l"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100" b="0" i="0" u="none" strike="noStrike" baseline="0" dirty="0">
                <a:latin typeface="Trebuchet MS" panose="020B0703020202090204" pitchFamily="34" charset="0"/>
              </a:rPr>
              <a:t>Influence on coastal groundwater elevations</a:t>
            </a:r>
          </a:p>
          <a:p>
            <a:pPr marL="342900" indent="-342900" algn="l"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sz="2100" dirty="0">
                <a:latin typeface="Trebuchet MS" panose="020B0703020202090204" pitchFamily="34" charset="0"/>
              </a:rPr>
              <a:t>Simulated </a:t>
            </a:r>
            <a:r>
              <a:rPr lang="en-US" sz="2100" b="0" i="0" u="none" strike="noStrike" baseline="0" dirty="0">
                <a:latin typeface="Trebuchet MS" panose="020B0703020202090204" pitchFamily="34" charset="0"/>
              </a:rPr>
              <a:t>chloride concentrations after </a:t>
            </a:r>
            <a:r>
              <a:rPr lang="en-US" sz="2100" dirty="0">
                <a:latin typeface="Trebuchet MS" panose="020B0703020202090204" pitchFamily="34" charset="0"/>
              </a:rPr>
              <a:t>five</a:t>
            </a:r>
            <a:r>
              <a:rPr lang="en-US" sz="2100" b="0" i="0" u="none" strike="noStrike" baseline="0" dirty="0">
                <a:latin typeface="Trebuchet MS" panose="020B0703020202090204" pitchFamily="34" charset="0"/>
              </a:rPr>
              <a:t> years</a:t>
            </a:r>
            <a:endParaRPr lang="en-US" sz="2100" dirty="0"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9A0DA-E818-1C0D-5311-FA259111FE85}"/>
              </a:ext>
            </a:extLst>
          </p:cNvPr>
          <p:cNvSpPr txBox="1"/>
          <p:nvPr/>
        </p:nvSpPr>
        <p:spPr>
          <a:xfrm>
            <a:off x="421905" y="304957"/>
            <a:ext cx="3551274" cy="157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25C9A"/>
                </a:solidFill>
                <a:latin typeface="Trebuchet MS" panose="020B0703020202090204" pitchFamily="34" charset="0"/>
              </a:rPr>
              <a:t>Oxnard Aquifer</a:t>
            </a:r>
          </a:p>
          <a:p>
            <a:r>
              <a:rPr lang="en-US" sz="3200" b="1" dirty="0">
                <a:solidFill>
                  <a:srgbClr val="425C9A"/>
                </a:solidFill>
                <a:latin typeface="Trebuchet MS" panose="020B0703020202090204" pitchFamily="34" charset="0"/>
              </a:rPr>
              <a:t>2,500 AFY Pumping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7D45B-F48F-ED4D-360E-8049FE3C33C9}"/>
              </a:ext>
            </a:extLst>
          </p:cNvPr>
          <p:cNvSpPr txBox="1"/>
          <p:nvPr/>
        </p:nvSpPr>
        <p:spPr>
          <a:xfrm>
            <a:off x="8886873" y="1618841"/>
            <a:ext cx="28203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E55D26"/>
                </a:solidFill>
                <a:latin typeface="Trebuchet MS" panose="020B0703020202090204" pitchFamily="34" charset="0"/>
              </a:rPr>
              <a:t>No Action Scenario</a:t>
            </a:r>
          </a:p>
          <a:p>
            <a:pPr marL="342900" indent="-342900"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dirty="0">
                <a:latin typeface="Trebuchet MS" panose="020B0703020202090204" pitchFamily="34" charset="0"/>
              </a:rPr>
              <a:t>Onshore flow towards inland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42826-A5B3-9FB8-F5F3-26D430DFA5BB}"/>
              </a:ext>
            </a:extLst>
          </p:cNvPr>
          <p:cNvSpPr txBox="1"/>
          <p:nvPr/>
        </p:nvSpPr>
        <p:spPr>
          <a:xfrm>
            <a:off x="8886872" y="3972668"/>
            <a:ext cx="28832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E55D26"/>
                </a:solidFill>
                <a:latin typeface="Trebuchet MS" panose="020B0703020202090204" pitchFamily="34" charset="0"/>
              </a:rPr>
              <a:t>Five Years of Phase 1 Operation</a:t>
            </a:r>
          </a:p>
          <a:p>
            <a:pPr marL="342900" indent="-342900">
              <a:spcAft>
                <a:spcPts val="1200"/>
              </a:spcAft>
              <a:buClr>
                <a:srgbClr val="EB871E"/>
              </a:buClr>
              <a:buFont typeface="Alegreya Sans Italic" pitchFamily="2" charset="0"/>
              <a:buChar char="◆"/>
            </a:pPr>
            <a:r>
              <a:rPr lang="en-US" dirty="0">
                <a:latin typeface="Trebuchet MS" panose="020B0703020202090204" pitchFamily="34" charset="0"/>
              </a:rPr>
              <a:t>Groundwater depression at coast creates barrier to seawater intrusion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59A97B-F279-232D-8621-8770AE7BDFB0}"/>
              </a:ext>
            </a:extLst>
          </p:cNvPr>
          <p:cNvSpPr/>
          <p:nvPr/>
        </p:nvSpPr>
        <p:spPr>
          <a:xfrm>
            <a:off x="5763447" y="4933950"/>
            <a:ext cx="866775" cy="8667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C20F9E-7884-5244-ECCF-80365D5A2045}"/>
              </a:ext>
            </a:extLst>
          </p:cNvPr>
          <p:cNvSpPr/>
          <p:nvPr/>
        </p:nvSpPr>
        <p:spPr>
          <a:xfrm>
            <a:off x="6860601" y="54123"/>
            <a:ext cx="866775" cy="8667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E9CACDB-6B95-1B5F-8FB1-A056DF61B51A}"/>
              </a:ext>
            </a:extLst>
          </p:cNvPr>
          <p:cNvSpPr/>
          <p:nvPr/>
        </p:nvSpPr>
        <p:spPr>
          <a:xfrm rot="13080000">
            <a:off x="6424710" y="305438"/>
            <a:ext cx="185329" cy="250081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C05478F-B0EA-B08A-5498-9D59910B2798}"/>
              </a:ext>
            </a:extLst>
          </p:cNvPr>
          <p:cNvSpPr/>
          <p:nvPr/>
        </p:nvSpPr>
        <p:spPr>
          <a:xfrm rot="12000000">
            <a:off x="5957013" y="5471746"/>
            <a:ext cx="203450" cy="66911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3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69B0-82FA-4D05-B2E5-AE82101E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24" y="289626"/>
            <a:ext cx="9394783" cy="853375"/>
          </a:xfrm>
        </p:spPr>
        <p:txBody>
          <a:bodyPr>
            <a:noAutofit/>
          </a:bodyPr>
          <a:lstStyle/>
          <a:p>
            <a:r>
              <a:rPr lang="en-US" sz="4000" b="1" spc="200" dirty="0"/>
              <a:t>Groundwater Flow with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F763E-F6A9-4C91-914D-7BD599403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172" y="1067444"/>
            <a:ext cx="8805334" cy="5225143"/>
          </a:xfrm>
          <a:prstGeom prst="round1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7AF96118-0559-430F-966A-1A1648A5ED85}"/>
              </a:ext>
            </a:extLst>
          </p:cNvPr>
          <p:cNvSpPr/>
          <p:nvPr/>
        </p:nvSpPr>
        <p:spPr>
          <a:xfrm>
            <a:off x="4464424" y="2511209"/>
            <a:ext cx="978408" cy="16726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94AECCC7-5DC9-4337-8FC1-83A32E8E29FB}"/>
              </a:ext>
            </a:extLst>
          </p:cNvPr>
          <p:cNvSpPr/>
          <p:nvPr/>
        </p:nvSpPr>
        <p:spPr>
          <a:xfrm>
            <a:off x="7727577" y="2488907"/>
            <a:ext cx="978408" cy="16726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C75DDCCC-BD3B-41AC-822B-050DBD33671D}"/>
              </a:ext>
            </a:extLst>
          </p:cNvPr>
          <p:cNvSpPr/>
          <p:nvPr/>
        </p:nvSpPr>
        <p:spPr>
          <a:xfrm>
            <a:off x="9653942" y="2477756"/>
            <a:ext cx="978408" cy="16726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23E3762-3EF2-44A4-B09C-7E21314C218E}"/>
              </a:ext>
            </a:extLst>
          </p:cNvPr>
          <p:cNvSpPr/>
          <p:nvPr/>
        </p:nvSpPr>
        <p:spPr>
          <a:xfrm>
            <a:off x="5735350" y="1931345"/>
            <a:ext cx="484632" cy="1357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364C563-1D7F-49FE-81EB-80B9E867DB98}"/>
              </a:ext>
            </a:extLst>
          </p:cNvPr>
          <p:cNvSpPr/>
          <p:nvPr/>
        </p:nvSpPr>
        <p:spPr>
          <a:xfrm>
            <a:off x="4637578" y="2844971"/>
            <a:ext cx="978408" cy="167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1B87A08-61AA-464B-8D73-745D912C54B2}"/>
              </a:ext>
            </a:extLst>
          </p:cNvPr>
          <p:cNvSpPr/>
          <p:nvPr/>
        </p:nvSpPr>
        <p:spPr>
          <a:xfrm>
            <a:off x="4765907" y="3104064"/>
            <a:ext cx="978408" cy="167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74C6E2E1-C1C8-46AE-9424-346B26FCD6AC}"/>
              </a:ext>
            </a:extLst>
          </p:cNvPr>
          <p:cNvSpPr/>
          <p:nvPr/>
        </p:nvSpPr>
        <p:spPr>
          <a:xfrm>
            <a:off x="6280673" y="2830881"/>
            <a:ext cx="627530" cy="167596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03619572-6F3A-4CB2-BC5B-0B73B9FB8913}"/>
              </a:ext>
            </a:extLst>
          </p:cNvPr>
          <p:cNvSpPr/>
          <p:nvPr/>
        </p:nvSpPr>
        <p:spPr>
          <a:xfrm>
            <a:off x="6195150" y="3140703"/>
            <a:ext cx="627530" cy="194772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0AAED3-236C-4A11-A65C-8B46E954CA05}"/>
              </a:ext>
            </a:extLst>
          </p:cNvPr>
          <p:cNvSpPr/>
          <p:nvPr/>
        </p:nvSpPr>
        <p:spPr>
          <a:xfrm>
            <a:off x="482597" y="1099042"/>
            <a:ext cx="2614665" cy="21390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900" dirty="0"/>
              <a:t>Pumping rates in </a:t>
            </a:r>
            <a:r>
              <a:rPr lang="en-US" sz="1900" b="1" dirty="0"/>
              <a:t>Oxnard aquifer that controls seawater front</a:t>
            </a:r>
            <a:r>
              <a:rPr lang="en-US" sz="1900" dirty="0"/>
              <a:t> and avoids significant vertical flow down from perched aquifer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E639FB7-CE41-4FA9-A6A5-36B07E3E4636}"/>
              </a:ext>
            </a:extLst>
          </p:cNvPr>
          <p:cNvSpPr/>
          <p:nvPr/>
        </p:nvSpPr>
        <p:spPr>
          <a:xfrm>
            <a:off x="4511907" y="5584797"/>
            <a:ext cx="978408" cy="167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2958E085-FFBC-45FE-A0D1-51EB140840D9}"/>
              </a:ext>
            </a:extLst>
          </p:cNvPr>
          <p:cNvSpPr/>
          <p:nvPr/>
        </p:nvSpPr>
        <p:spPr>
          <a:xfrm>
            <a:off x="6229873" y="5582548"/>
            <a:ext cx="627530" cy="167596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D3BFE280-3782-437C-A896-F72DE7D8DE0A}"/>
              </a:ext>
            </a:extLst>
          </p:cNvPr>
          <p:cNvSpPr/>
          <p:nvPr/>
        </p:nvSpPr>
        <p:spPr>
          <a:xfrm>
            <a:off x="9972140" y="3203414"/>
            <a:ext cx="627530" cy="167596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FBCD8914-DC82-4087-BA6B-F1C7F6F99B11}"/>
              </a:ext>
            </a:extLst>
          </p:cNvPr>
          <p:cNvSpPr/>
          <p:nvPr/>
        </p:nvSpPr>
        <p:spPr>
          <a:xfrm>
            <a:off x="9828207" y="5582547"/>
            <a:ext cx="627530" cy="167596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8B117EBE-140A-430B-8950-E70224A2D846}"/>
              </a:ext>
            </a:extLst>
          </p:cNvPr>
          <p:cNvSpPr/>
          <p:nvPr/>
        </p:nvSpPr>
        <p:spPr>
          <a:xfrm>
            <a:off x="9972140" y="2873214"/>
            <a:ext cx="627530" cy="167596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5AFA5-DC3C-4AB2-8ECE-EFB1089C7AC9}"/>
              </a:ext>
            </a:extLst>
          </p:cNvPr>
          <p:cNvSpPr txBox="1"/>
          <p:nvPr/>
        </p:nvSpPr>
        <p:spPr>
          <a:xfrm>
            <a:off x="9652000" y="5693229"/>
            <a:ext cx="14599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Fresh 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E8E0F3-A0E5-43D3-B0D8-46DB160625BB}"/>
              </a:ext>
            </a:extLst>
          </p:cNvPr>
          <p:cNvSpPr txBox="1"/>
          <p:nvPr/>
        </p:nvSpPr>
        <p:spPr>
          <a:xfrm>
            <a:off x="6094941" y="5666771"/>
            <a:ext cx="10861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Brackish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D750CD-534E-49BA-BF6D-43EE28CB9773}"/>
              </a:ext>
            </a:extLst>
          </p:cNvPr>
          <p:cNvSpPr txBox="1"/>
          <p:nvPr/>
        </p:nvSpPr>
        <p:spPr>
          <a:xfrm>
            <a:off x="4468283" y="5665713"/>
            <a:ext cx="11964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Seawater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14AD48-AF7D-475A-90C8-605D5AFD750A}"/>
              </a:ext>
            </a:extLst>
          </p:cNvPr>
          <p:cNvSpPr txBox="1"/>
          <p:nvPr/>
        </p:nvSpPr>
        <p:spPr>
          <a:xfrm>
            <a:off x="4468283" y="5216979"/>
            <a:ext cx="1143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Legend: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7F30D8-22E3-4EA4-80CC-490D9DB4E85D}"/>
              </a:ext>
            </a:extLst>
          </p:cNvPr>
          <p:cNvSpPr/>
          <p:nvPr/>
        </p:nvSpPr>
        <p:spPr>
          <a:xfrm>
            <a:off x="4256723" y="5245550"/>
            <a:ext cx="6561666" cy="8212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E1F7DDC4-2B2E-4A99-9AB4-36837DFF0E0A}"/>
              </a:ext>
            </a:extLst>
          </p:cNvPr>
          <p:cNvSpPr/>
          <p:nvPr/>
        </p:nvSpPr>
        <p:spPr>
          <a:xfrm>
            <a:off x="7965541" y="5582547"/>
            <a:ext cx="940796" cy="16759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9FC4A5-0047-4C34-B82D-9740829FA3D0}"/>
              </a:ext>
            </a:extLst>
          </p:cNvPr>
          <p:cNvSpPr txBox="1"/>
          <p:nvPr/>
        </p:nvSpPr>
        <p:spPr>
          <a:xfrm>
            <a:off x="7797799" y="5667828"/>
            <a:ext cx="17917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Perched Water</a:t>
            </a:r>
          </a:p>
        </p:txBody>
      </p:sp>
      <p:sp>
        <p:nvSpPr>
          <p:cNvPr id="33" name="Equals 32">
            <a:extLst>
              <a:ext uri="{FF2B5EF4-FFF2-40B4-BE49-F238E27FC236}">
                <a16:creationId xmlns:a16="http://schemas.microsoft.com/office/drawing/2014/main" id="{9D8026BE-1652-490C-BB6A-50F8FEAA3387}"/>
              </a:ext>
            </a:extLst>
          </p:cNvPr>
          <p:cNvSpPr/>
          <p:nvPr/>
        </p:nvSpPr>
        <p:spPr>
          <a:xfrm>
            <a:off x="5898969" y="3058337"/>
            <a:ext cx="201564" cy="25872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Equals 33">
            <a:extLst>
              <a:ext uri="{FF2B5EF4-FFF2-40B4-BE49-F238E27FC236}">
                <a16:creationId xmlns:a16="http://schemas.microsoft.com/office/drawing/2014/main" id="{DF462BF9-8F40-4B72-880A-07F5A38EFA3F}"/>
              </a:ext>
            </a:extLst>
          </p:cNvPr>
          <p:cNvSpPr/>
          <p:nvPr/>
        </p:nvSpPr>
        <p:spPr>
          <a:xfrm>
            <a:off x="5898969" y="2826774"/>
            <a:ext cx="201564" cy="25872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F906652E-C074-189E-E733-AD59F0D06A9A}"/>
              </a:ext>
            </a:extLst>
          </p:cNvPr>
          <p:cNvSpPr/>
          <p:nvPr/>
        </p:nvSpPr>
        <p:spPr>
          <a:xfrm rot="5400000">
            <a:off x="6046721" y="3268059"/>
            <a:ext cx="167268" cy="37738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50A3BD-329D-A43D-CBE8-89D6E4DC4520}"/>
              </a:ext>
            </a:extLst>
          </p:cNvPr>
          <p:cNvSpPr/>
          <p:nvPr/>
        </p:nvSpPr>
        <p:spPr>
          <a:xfrm>
            <a:off x="444918" y="3791741"/>
            <a:ext cx="2703667" cy="21390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900" dirty="0"/>
              <a:t>Design Mugu aquifer pumping rates </a:t>
            </a:r>
            <a:r>
              <a:rPr lang="en-US" sz="1900" b="1" dirty="0"/>
              <a:t>to balance heads between aquifers</a:t>
            </a:r>
            <a:r>
              <a:rPr lang="en-US" sz="1900" dirty="0"/>
              <a:t> and minimize migration of saline water down to deeper aquifers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85982DA1-5CAC-D73B-1E05-34A03CB0EADB}"/>
              </a:ext>
            </a:extLst>
          </p:cNvPr>
          <p:cNvSpPr/>
          <p:nvPr/>
        </p:nvSpPr>
        <p:spPr>
          <a:xfrm rot="5400000">
            <a:off x="8123314" y="3435328"/>
            <a:ext cx="167268" cy="37738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46A13640-4CD1-F7D8-B6A1-8B2F762F3583}"/>
              </a:ext>
            </a:extLst>
          </p:cNvPr>
          <p:cNvSpPr/>
          <p:nvPr/>
        </p:nvSpPr>
        <p:spPr>
          <a:xfrm rot="16200000">
            <a:off x="8113344" y="3159811"/>
            <a:ext cx="167268" cy="37738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EA85A-DC4D-561E-4F56-8694F44A24D9}"/>
              </a:ext>
            </a:extLst>
          </p:cNvPr>
          <p:cNvCxnSpPr/>
          <p:nvPr/>
        </p:nvCxnSpPr>
        <p:spPr>
          <a:xfrm>
            <a:off x="527331" y="3540387"/>
            <a:ext cx="2525196" cy="0"/>
          </a:xfrm>
          <a:prstGeom prst="line">
            <a:avLst/>
          </a:prstGeom>
          <a:ln w="12700">
            <a:solidFill>
              <a:srgbClr val="425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1" grpId="0" animBg="1"/>
      <p:bldP spid="23" grpId="0" animBg="1"/>
      <p:bldP spid="25" grpId="0" animBg="1"/>
      <p:bldP spid="27" grpId="0" animBg="1"/>
      <p:bldP spid="36" grpId="0" animBg="1"/>
      <p:bldP spid="19" grpId="0" animBg="1"/>
      <p:bldP spid="6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F6B0-3F0B-9A41-AFA7-FD46E2AE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97" y="140323"/>
            <a:ext cx="7732981" cy="1016416"/>
          </a:xfrm>
        </p:spPr>
        <p:txBody>
          <a:bodyPr>
            <a:normAutofit fontScale="90000"/>
          </a:bodyPr>
          <a:lstStyle/>
          <a:p>
            <a:r>
              <a:rPr lang="en-US" spc="70" dirty="0"/>
              <a:t>Funding and Project 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5C8E-2405-5649-89C2-09911DF2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66" y="1508166"/>
            <a:ext cx="8676832" cy="49045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75E28"/>
              </a:buClr>
              <a:buFont typeface="+mj-lt"/>
              <a:buAutoNum type="arabicPeriod"/>
            </a:pPr>
            <a:r>
              <a:rPr lang="en-US" sz="2400" b="1" dirty="0">
                <a:highlight>
                  <a:srgbClr val="FFFFFF"/>
                </a:highlight>
                <a:latin typeface="Trebuchet MS"/>
              </a:rPr>
              <a:t>Groundwater Model Conversion, Calibration and Simulations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75E28"/>
              </a:buClr>
              <a:buFont typeface="+mj-lt"/>
              <a:buAutoNum type="arabicPeriod"/>
            </a:pPr>
            <a:r>
              <a:rPr lang="en-US" sz="2400" b="1" dirty="0">
                <a:highlight>
                  <a:srgbClr val="FFFFFF"/>
                </a:highlight>
                <a:latin typeface="Trebuchet MS"/>
              </a:rPr>
              <a:t>Demonstration of Project Effectiveness via Modeling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75E28"/>
              </a:buClr>
              <a:buFont typeface="+mj-lt"/>
              <a:buAutoNum type="arabicPeriod"/>
            </a:pPr>
            <a:r>
              <a:rPr lang="en-US" sz="2400" b="1" dirty="0">
                <a:highlight>
                  <a:srgbClr val="FFFFFF"/>
                </a:highlight>
                <a:latin typeface="Trebuchet MS"/>
              </a:rPr>
              <a:t>Regulatory Engagement - TAC M</a:t>
            </a:r>
            <a:r>
              <a:rPr lang="en-US" sz="2400" b="1" dirty="0">
                <a:latin typeface="Trebuchet MS"/>
              </a:rPr>
              <a:t>eetings  </a:t>
            </a:r>
          </a:p>
          <a:p>
            <a:pPr marL="1082675" lvl="1" indent="-342900">
              <a:lnSpc>
                <a:spcPct val="120000"/>
              </a:lnSpc>
              <a:spcBef>
                <a:spcPts val="0"/>
              </a:spcBef>
              <a:buClr>
                <a:srgbClr val="E75E28"/>
              </a:buClr>
              <a:buFont typeface="Alegreya Sans Italic" pitchFamily="2" charset="0"/>
              <a:buChar char="◆"/>
            </a:pPr>
            <a:r>
              <a:rPr lang="en-US" sz="2000" dirty="0"/>
              <a:t>State Water Resources Control Board (Water Board) </a:t>
            </a:r>
          </a:p>
          <a:p>
            <a:pPr marL="1082675" lvl="1" indent="-342900">
              <a:lnSpc>
                <a:spcPct val="120000"/>
              </a:lnSpc>
              <a:spcBef>
                <a:spcPts val="0"/>
              </a:spcBef>
              <a:buClr>
                <a:srgbClr val="E75E28"/>
              </a:buClr>
              <a:buFont typeface="Alegreya Sans Italic" pitchFamily="2" charset="0"/>
              <a:buChar char="◆"/>
            </a:pPr>
            <a:r>
              <a:rPr lang="en-US" sz="2000" dirty="0"/>
              <a:t>LA Regional Water Quality Control Board </a:t>
            </a:r>
          </a:p>
          <a:p>
            <a:pPr marL="1082675" lvl="1" indent="-342900">
              <a:lnSpc>
                <a:spcPct val="120000"/>
              </a:lnSpc>
              <a:spcBef>
                <a:spcPts val="0"/>
              </a:spcBef>
              <a:buClr>
                <a:srgbClr val="E75E28"/>
              </a:buClr>
              <a:buFont typeface="Alegreya Sans Italic" pitchFamily="2" charset="0"/>
              <a:buChar char="◆"/>
            </a:pPr>
            <a:r>
              <a:rPr lang="en-US" sz="2000" dirty="0"/>
              <a:t>Division of Drinking Water</a:t>
            </a:r>
          </a:p>
          <a:p>
            <a:pPr marL="1082675" lvl="1" indent="-342900">
              <a:lnSpc>
                <a:spcPct val="120000"/>
              </a:lnSpc>
              <a:spcBef>
                <a:spcPts val="0"/>
              </a:spcBef>
              <a:buClr>
                <a:srgbClr val="E75E28"/>
              </a:buClr>
              <a:buFont typeface="Alegreya Sans Italic" pitchFamily="2" charset="0"/>
              <a:buChar char="◆"/>
            </a:pPr>
            <a:r>
              <a:rPr lang="en-US" sz="2000" dirty="0"/>
              <a:t>Fox Canyon Groundwater Management Agency</a:t>
            </a:r>
          </a:p>
          <a:p>
            <a:pPr marL="1082675" lvl="1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E75E28"/>
              </a:buClr>
              <a:buFont typeface="Alegreya Sans Italic" pitchFamily="2" charset="0"/>
              <a:buChar char="◆"/>
            </a:pPr>
            <a:r>
              <a:rPr lang="en-US" sz="2000" dirty="0"/>
              <a:t>Naval Base Ventura County</a:t>
            </a:r>
          </a:p>
          <a:p>
            <a:pPr marL="282575" indent="0">
              <a:lnSpc>
                <a:spcPct val="120000"/>
              </a:lnSpc>
              <a:spcBef>
                <a:spcPts val="1200"/>
              </a:spcBef>
              <a:buClr>
                <a:srgbClr val="E75E28"/>
              </a:buClr>
              <a:buNone/>
            </a:pPr>
            <a:r>
              <a:rPr lang="en-US" sz="2400" b="1" dirty="0">
                <a:solidFill>
                  <a:srgbClr val="E55D26"/>
                </a:solidFill>
              </a:rPr>
              <a:t>Prop 1 Round 3 Implementation Grant proposal submitted July 2022</a:t>
            </a:r>
          </a:p>
        </p:txBody>
      </p:sp>
      <p:pic>
        <p:nvPicPr>
          <p:cNvPr id="6" name="Picture 2" descr="Proposition 1 Restoration Grant Programs">
            <a:extLst>
              <a:ext uri="{FF2B5EF4-FFF2-40B4-BE49-F238E27FC236}">
                <a16:creationId xmlns:a16="http://schemas.microsoft.com/office/drawing/2014/main" id="{FF979AB3-917A-DB4E-AFE2-AC0F1FB4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82" y="2167345"/>
            <a:ext cx="1428281" cy="14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03E2A33-C9F4-5C4A-91B5-099A3165A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111" y="3967938"/>
            <a:ext cx="1619725" cy="1187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A4E8E-2DFE-4AE8-AF58-D5047226F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836" y="4057895"/>
            <a:ext cx="1790490" cy="1260720"/>
          </a:xfrm>
          <a:prstGeom prst="rect">
            <a:avLst/>
          </a:prstGeom>
        </p:spPr>
      </p:pic>
      <p:pic>
        <p:nvPicPr>
          <p:cNvPr id="1026" name="Picture 2" descr="Image result for fox canyon gma logo">
            <a:extLst>
              <a:ext uri="{FF2B5EF4-FFF2-40B4-BE49-F238E27FC236}">
                <a16:creationId xmlns:a16="http://schemas.microsoft.com/office/drawing/2014/main" id="{EDDDC3E0-0155-419B-B50A-D25D0993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509" y="2167345"/>
            <a:ext cx="1418325" cy="14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D0EB0C70-DA72-4105-AB23-731EBF67AB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11" y="5481494"/>
            <a:ext cx="3162723" cy="61028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6208DA-E10C-9A0B-58FD-438A7C4D7F70}"/>
              </a:ext>
            </a:extLst>
          </p:cNvPr>
          <p:cNvSpPr txBox="1">
            <a:spLocks/>
          </p:cNvSpPr>
          <p:nvPr/>
        </p:nvSpPr>
        <p:spPr>
          <a:xfrm>
            <a:off x="376198" y="867721"/>
            <a:ext cx="9667072" cy="7409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E75E28"/>
              </a:buClr>
              <a:buNone/>
            </a:pPr>
            <a:r>
              <a:rPr lang="en-US" b="1" dirty="0"/>
              <a:t>Water Board Prop 1 Round 2 Grant Funding (2019-2021)</a:t>
            </a:r>
          </a:p>
        </p:txBody>
      </p:sp>
    </p:spTree>
    <p:extLst>
      <p:ext uri="{BB962C8B-B14F-4D97-AF65-F5344CB8AC3E}">
        <p14:creationId xmlns:p14="http://schemas.microsoft.com/office/powerpoint/2010/main" val="186386703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562BEFF6A1540BE2DB70F9A337BB3" ma:contentTypeVersion="12" ma:contentTypeDescription="Create a new document." ma:contentTypeScope="" ma:versionID="f49aab0a37b2f019d47889582a1ff455">
  <xsd:schema xmlns:xsd="http://www.w3.org/2001/XMLSchema" xmlns:xs="http://www.w3.org/2001/XMLSchema" xmlns:p="http://schemas.microsoft.com/office/2006/metadata/properties" xmlns:ns2="8a98f20f-9534-4594-8af7-114b5e2e663f" xmlns:ns3="1003c8c8-ff83-4557-b2c4-49693cedd790" targetNamespace="http://schemas.microsoft.com/office/2006/metadata/properties" ma:root="true" ma:fieldsID="ea08ac729ed48acd02fa298acc145b02" ns2:_="" ns3:_="">
    <xsd:import namespace="8a98f20f-9534-4594-8af7-114b5e2e663f"/>
    <xsd:import namespace="1003c8c8-ff83-4557-b2c4-49693cedd7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8f20f-9534-4594-8af7-114b5e2e6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cd9b87-2019-4f4e-9a0f-ddbe839b35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3c8c8-ff83-4557-b2c4-49693cedd7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a98f20f-9534-4594-8af7-114b5e2e663f" xsi:nil="true"/>
    <lcf76f155ced4ddcb4097134ff3c332f xmlns="8a98f20f-9534-4594-8af7-114b5e2e663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85463F-B597-4204-B0D6-1E9BB087B080}">
  <ds:schemaRefs>
    <ds:schemaRef ds:uri="1003c8c8-ff83-4557-b2c4-49693cedd790"/>
    <ds:schemaRef ds:uri="8a98f20f-9534-4594-8af7-114b5e2e66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9B7651-08C1-49A1-AFE9-4E4CD342176D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1003c8c8-ff83-4557-b2c4-49693cedd790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a98f20f-9534-4594-8af7-114b5e2e663f"/>
  </ds:schemaRefs>
</ds:datastoreItem>
</file>

<file path=customXml/itemProps3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</TotalTime>
  <Words>934</Words>
  <Application>Microsoft Macintosh PowerPoint</Application>
  <PresentationFormat>Widescreen</PresentationFormat>
  <Paragraphs>197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.PingFang SC Regular</vt:lpstr>
      <vt:lpstr>Alegreya Sans Italic</vt:lpstr>
      <vt:lpstr>Arial</vt:lpstr>
      <vt:lpstr>Arial Narrow</vt:lpstr>
      <vt:lpstr>Calibri</vt:lpstr>
      <vt:lpstr>Corbel</vt:lpstr>
      <vt:lpstr>Helvetica Neue</vt:lpstr>
      <vt:lpstr>Times New Roman</vt:lpstr>
      <vt:lpstr>Trebuchet MS</vt:lpstr>
      <vt:lpstr>Wingdings</vt:lpstr>
      <vt:lpstr>2_Office Theme</vt:lpstr>
      <vt:lpstr>EXTRACTION BARRIER   AND BRACKISH (EBB)  Water Treatment Project     </vt:lpstr>
      <vt:lpstr>PowerPoint Presentation</vt:lpstr>
      <vt:lpstr>PowerPoint Presentation</vt:lpstr>
      <vt:lpstr>Seawater Intrusion Inland Extent</vt:lpstr>
      <vt:lpstr>PowerPoint Presentation</vt:lpstr>
      <vt:lpstr>Extraction Barrier Concept</vt:lpstr>
      <vt:lpstr>PowerPoint Presentation</vt:lpstr>
      <vt:lpstr>Groundwater Flow with Project</vt:lpstr>
      <vt:lpstr>Funding and Project Support </vt:lpstr>
      <vt:lpstr>EBB Water Technical Studies Completed</vt:lpstr>
      <vt:lpstr>Project Planning Update</vt:lpstr>
      <vt:lpstr>PowerPoint Presentation</vt:lpstr>
      <vt:lpstr>Extended Desktop Modeling  (Trussell Tech, 2022)</vt:lpstr>
      <vt:lpstr>PowerPoint Presentation</vt:lpstr>
      <vt:lpstr>Regulatory Engagement</vt:lpstr>
      <vt:lpstr>Project Timeline</vt:lpstr>
      <vt:lpstr>Project Benefits </vt:lpstr>
      <vt:lpstr>Letters of Support</vt:lpstr>
      <vt:lpstr>Doheny Ocean Desalination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DEPARTMENT</dc:title>
  <dc:creator>Destiny Rubio</dc:creator>
  <cp:lastModifiedBy>Microsoft Office User</cp:lastModifiedBy>
  <cp:revision>37</cp:revision>
  <cp:lastPrinted>2022-02-02T00:05:33Z</cp:lastPrinted>
  <dcterms:created xsi:type="dcterms:W3CDTF">2021-06-10T16:16:35Z</dcterms:created>
  <dcterms:modified xsi:type="dcterms:W3CDTF">2022-10-19T00:20:12Z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0x010100BF87460D3FC95E4182F377CADC54B3D5</vt:lpwstr>
  </property>
  <property fmtid="{D5CDD505-2E9C-101B-9397-08002B2CF9AE}" pid="3" name="MediaServiceImageTags">
    <vt:lpwstr/>
  </property>
</Properties>
</file>